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2.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3.xml" ContentType="application/vnd.openxmlformats-officedocument.theme+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52" r:id="rId2"/>
    <p:sldMasterId id="2147483758" r:id="rId3"/>
    <p:sldMasterId id="2147483781" r:id="rId4"/>
  </p:sldMasterIdLst>
  <p:notesMasterIdLst>
    <p:notesMasterId r:id="rId9"/>
  </p:notesMasterIdLst>
  <p:sldIdLst>
    <p:sldId id="2145707580" r:id="rId5"/>
    <p:sldId id="2145707579" r:id="rId6"/>
    <p:sldId id="8838" r:id="rId7"/>
    <p:sldId id="885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Gabriella Planojevic" initials="GP" lastIdx="8" clrIdx="0">
    <p:extLst>
      <p:ext uri="{19B8F6BF-5375-455C-9EA6-DF929625EA0E}">
        <p15:presenceInfo xmlns:p15="http://schemas.microsoft.com/office/powerpoint/2012/main" userId="S::Gabriella.Planojevic@alfuttaim.com::7798e6ba-5c0e-44fb-a4cd-0f2edfa3949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97B5"/>
    <a:srgbClr val="4C6F96"/>
    <a:srgbClr val="95B4D4"/>
    <a:srgbClr val="CFD5EA"/>
    <a:srgbClr val="40A374"/>
    <a:srgbClr val="3B6DAB"/>
    <a:srgbClr val="D658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17FF6A-D2FA-4118-9170-03C3151D2620}" v="20" dt="2023-06-07T06:09:02.5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532" autoAdjust="0"/>
    <p:restoredTop sz="84211" autoAdjust="0"/>
  </p:normalViewPr>
  <p:slideViewPr>
    <p:cSldViewPr snapToGrid="0">
      <p:cViewPr varScale="1">
        <p:scale>
          <a:sx n="80" d="100"/>
          <a:sy n="80" d="100"/>
        </p:scale>
        <p:origin x="778" y="48"/>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viewProps" Target="viewProps.xml"/><Relationship Id="rId17" Type="http://schemas.microsoft.com/office/2018/10/relationships/authors" Target="authors.xml"/><Relationship Id="rId2" Type="http://schemas.openxmlformats.org/officeDocument/2006/relationships/slideMaster" Target="slideMasters/slideMaster2.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6/11/relationships/changesInfo" Target="changesInfos/changesInfo1.xml"/><Relationship Id="rId10" Type="http://schemas.openxmlformats.org/officeDocument/2006/relationships/commentAuthors" Target="commentAuthors.xml"/><Relationship Id="rId4" Type="http://schemas.openxmlformats.org/officeDocument/2006/relationships/slideMaster" Target="slideMasters/slideMaster4.xml"/><Relationship Id="rId9" Type="http://schemas.openxmlformats.org/officeDocument/2006/relationships/notesMaster" Target="notesMasters/notesMaster1.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heen Lakdawalla" userId="5aacd4c5-0564-4c4b-af67-b34ec31d61f4" providerId="ADAL" clId="{0C17FF6A-D2FA-4118-9170-03C3151D2620}"/>
    <pc:docChg chg="undo custSel addSld delSld modSld sldOrd">
      <pc:chgData name="Shaheen Lakdawalla" userId="5aacd4c5-0564-4c4b-af67-b34ec31d61f4" providerId="ADAL" clId="{0C17FF6A-D2FA-4118-9170-03C3151D2620}" dt="2023-06-07T06:09:07.296" v="69" actId="20577"/>
      <pc:docMkLst>
        <pc:docMk/>
      </pc:docMkLst>
      <pc:sldChg chg="modSp mod">
        <pc:chgData name="Shaheen Lakdawalla" userId="5aacd4c5-0564-4c4b-af67-b34ec31d61f4" providerId="ADAL" clId="{0C17FF6A-D2FA-4118-9170-03C3151D2620}" dt="2023-06-07T06:08:36.989" v="67" actId="20577"/>
        <pc:sldMkLst>
          <pc:docMk/>
          <pc:sldMk cId="4135189369" sldId="8838"/>
        </pc:sldMkLst>
        <pc:spChg chg="mod">
          <ac:chgData name="Shaheen Lakdawalla" userId="5aacd4c5-0564-4c4b-af67-b34ec31d61f4" providerId="ADAL" clId="{0C17FF6A-D2FA-4118-9170-03C3151D2620}" dt="2023-06-07T06:08:36.989" v="67" actId="20577"/>
          <ac:spMkLst>
            <pc:docMk/>
            <pc:sldMk cId="4135189369" sldId="8838"/>
            <ac:spMk id="12" creationId="{6C91A368-C889-4A31-82A0-1851ED9C6C66}"/>
          </ac:spMkLst>
        </pc:spChg>
        <pc:graphicFrameChg chg="mod">
          <ac:chgData name="Shaheen Lakdawalla" userId="5aacd4c5-0564-4c4b-af67-b34ec31d61f4" providerId="ADAL" clId="{0C17FF6A-D2FA-4118-9170-03C3151D2620}" dt="2023-06-07T06:08:27.565" v="65" actId="20577"/>
          <ac:graphicFrameMkLst>
            <pc:docMk/>
            <pc:sldMk cId="4135189369" sldId="8838"/>
            <ac:graphicFrameMk id="2" creationId="{87D0C835-9A45-4DE5-94D4-7D8456132C76}"/>
          </ac:graphicFrameMkLst>
        </pc:graphicFrameChg>
      </pc:sldChg>
      <pc:sldChg chg="modSp mod">
        <pc:chgData name="Shaheen Lakdawalla" userId="5aacd4c5-0564-4c4b-af67-b34ec31d61f4" providerId="ADAL" clId="{0C17FF6A-D2FA-4118-9170-03C3151D2620}" dt="2023-06-07T06:08:19.999" v="57" actId="1076"/>
        <pc:sldMkLst>
          <pc:docMk/>
          <pc:sldMk cId="672011925" sldId="2145707579"/>
        </pc:sldMkLst>
        <pc:picChg chg="mod">
          <ac:chgData name="Shaheen Lakdawalla" userId="5aacd4c5-0564-4c4b-af67-b34ec31d61f4" providerId="ADAL" clId="{0C17FF6A-D2FA-4118-9170-03C3151D2620}" dt="2023-06-07T06:08:19.999" v="57" actId="1076"/>
          <ac:picMkLst>
            <pc:docMk/>
            <pc:sldMk cId="672011925" sldId="2145707579"/>
            <ac:picMk id="3" creationId="{068630C5-B8B7-47D3-ABEF-1D710BC4F3DB}"/>
          </ac:picMkLst>
        </pc:picChg>
      </pc:sldChg>
      <pc:sldChg chg="new del">
        <pc:chgData name="Shaheen Lakdawalla" userId="5aacd4c5-0564-4c4b-af67-b34ec31d61f4" providerId="ADAL" clId="{0C17FF6A-D2FA-4118-9170-03C3151D2620}" dt="2023-06-07T06:07:37.691" v="1" actId="680"/>
        <pc:sldMkLst>
          <pc:docMk/>
          <pc:sldMk cId="488774043" sldId="2145707580"/>
        </pc:sldMkLst>
      </pc:sldChg>
      <pc:sldChg chg="modSp new mod ord">
        <pc:chgData name="Shaheen Lakdawalla" userId="5aacd4c5-0564-4c4b-af67-b34ec31d61f4" providerId="ADAL" clId="{0C17FF6A-D2FA-4118-9170-03C3151D2620}" dt="2023-06-07T06:09:07.296" v="69" actId="20577"/>
        <pc:sldMkLst>
          <pc:docMk/>
          <pc:sldMk cId="2564612272" sldId="2145707580"/>
        </pc:sldMkLst>
        <pc:spChg chg="mod">
          <ac:chgData name="Shaheen Lakdawalla" userId="5aacd4c5-0564-4c4b-af67-b34ec31d61f4" providerId="ADAL" clId="{0C17FF6A-D2FA-4118-9170-03C3151D2620}" dt="2023-06-07T06:09:07.296" v="69" actId="20577"/>
          <ac:spMkLst>
            <pc:docMk/>
            <pc:sldMk cId="2564612272" sldId="2145707580"/>
            <ac:spMk id="2" creationId="{810FD4A5-312E-1066-6AA6-3738945ADE44}"/>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602440-4DBD-4D4C-9357-1BF921E65848}" type="doc">
      <dgm:prSet loTypeId="urn:microsoft.com/office/officeart/2005/8/layout/hList6" loCatId="list" qsTypeId="urn:microsoft.com/office/officeart/2005/8/quickstyle/simple1" qsCatId="simple" csTypeId="urn:microsoft.com/office/officeart/2005/8/colors/accent1_2" csCatId="accent1" phldr="1"/>
      <dgm:spPr/>
      <dgm:t>
        <a:bodyPr/>
        <a:lstStyle/>
        <a:p>
          <a:endParaRPr lang="en-US"/>
        </a:p>
      </dgm:t>
    </dgm:pt>
    <dgm:pt modelId="{4FA69CCA-2D0D-4D06-9C25-BEAF3D518E3D}">
      <dgm:prSet phldrT="[Text]" custT="1"/>
      <dgm:spPr>
        <a:solidFill>
          <a:srgbClr val="00B050"/>
        </a:solidFill>
      </dgm:spPr>
      <dgm:t>
        <a:bodyPr/>
        <a:lstStyle/>
        <a:p>
          <a:pPr algn="l"/>
          <a:r>
            <a:rPr lang="en-US" sz="1000" b="1" kern="1200" dirty="0">
              <a:solidFill>
                <a:schemeClr val="bg1"/>
              </a:solidFill>
            </a:rPr>
            <a:t>Engaging Leadership  </a:t>
          </a:r>
          <a:br>
            <a:rPr lang="en-US" sz="1000" b="1" kern="1200" dirty="0">
              <a:solidFill>
                <a:srgbClr val="FFFF00"/>
              </a:solidFill>
            </a:rPr>
          </a:br>
          <a:br>
            <a:rPr lang="en-US" sz="900" kern="1200" dirty="0">
              <a:solidFill>
                <a:prstClr val="white"/>
              </a:solidFill>
              <a:latin typeface="Calibri" panose="020F0502020204030204"/>
              <a:ea typeface="Arial Unicode MS"/>
              <a:cs typeface="+mn-cs"/>
            </a:rPr>
          </a:br>
          <a:r>
            <a:rPr lang="en-US" sz="900" kern="1200" dirty="0">
              <a:solidFill>
                <a:prstClr val="white"/>
              </a:solidFill>
              <a:latin typeface="Calibri" panose="020F0502020204030204"/>
              <a:ea typeface="Arial Unicode MS"/>
              <a:cs typeface="+mn-cs"/>
            </a:rPr>
            <a:t>Personality Styles</a:t>
          </a:r>
        </a:p>
        <a:p>
          <a:pPr algn="l"/>
          <a:r>
            <a:rPr lang="en-US" sz="900" kern="1200" dirty="0">
              <a:solidFill>
                <a:prstClr val="white"/>
              </a:solidFill>
              <a:latin typeface="Calibri" panose="020F0502020204030204"/>
              <a:ea typeface="Arial Unicode MS"/>
              <a:cs typeface="+mn-cs"/>
            </a:rPr>
            <a:t>Emotional Intelligence</a:t>
          </a:r>
        </a:p>
        <a:p>
          <a:pPr algn="l"/>
          <a:r>
            <a:rPr lang="en-US" sz="900" kern="1200" dirty="0">
              <a:solidFill>
                <a:prstClr val="white"/>
              </a:solidFill>
              <a:latin typeface="Calibri" panose="020F0502020204030204"/>
              <a:ea typeface="Arial Unicode MS"/>
              <a:cs typeface="+mn-cs"/>
            </a:rPr>
            <a:t>Situational Leadership</a:t>
          </a:r>
        </a:p>
        <a:p>
          <a:pPr algn="l"/>
          <a:r>
            <a:rPr lang="en-US" sz="900" kern="1200" dirty="0">
              <a:solidFill>
                <a:prstClr val="white"/>
              </a:solidFill>
              <a:latin typeface="Calibri" panose="020F0502020204030204"/>
              <a:ea typeface="Arial Unicode MS"/>
              <a:cs typeface="+mn-cs"/>
            </a:rPr>
            <a:t>Stages of Team formation</a:t>
          </a:r>
        </a:p>
        <a:p>
          <a:pPr algn="l"/>
          <a:r>
            <a:rPr lang="en-US" sz="900" kern="1200" dirty="0">
              <a:solidFill>
                <a:prstClr val="white"/>
              </a:solidFill>
              <a:latin typeface="Calibri" panose="020F0502020204030204"/>
              <a:ea typeface="Arial Unicode MS"/>
              <a:cs typeface="+mn-cs"/>
            </a:rPr>
            <a:t>Dysfunctions of a Team</a:t>
          </a:r>
        </a:p>
        <a:p>
          <a:pPr algn="l"/>
          <a:r>
            <a:rPr lang="en-US" sz="900" kern="1200" dirty="0">
              <a:solidFill>
                <a:prstClr val="white"/>
              </a:solidFill>
              <a:latin typeface="Calibri" panose="020F0502020204030204"/>
              <a:ea typeface="Arial Unicode MS"/>
              <a:cs typeface="+mn-cs"/>
            </a:rPr>
            <a:t>Psychological safety</a:t>
          </a:r>
        </a:p>
      </dgm:t>
    </dgm:pt>
    <dgm:pt modelId="{2D7FE7E2-C409-4004-89EA-926577636935}" type="parTrans" cxnId="{7CDB2DA6-D09B-43B5-A9E3-583CCE34F5B8}">
      <dgm:prSet/>
      <dgm:spPr/>
      <dgm:t>
        <a:bodyPr/>
        <a:lstStyle/>
        <a:p>
          <a:endParaRPr lang="en-US" sz="1200"/>
        </a:p>
      </dgm:t>
    </dgm:pt>
    <dgm:pt modelId="{CF079798-898C-4091-AFF5-3C58BE51AD2E}" type="sibTrans" cxnId="{7CDB2DA6-D09B-43B5-A9E3-583CCE34F5B8}">
      <dgm:prSet/>
      <dgm:spPr/>
      <dgm:t>
        <a:bodyPr/>
        <a:lstStyle/>
        <a:p>
          <a:endParaRPr lang="en-US" sz="1200"/>
        </a:p>
      </dgm:t>
    </dgm:pt>
    <dgm:pt modelId="{B3D6A5A5-F411-45FB-81F5-4D904B5EB289}">
      <dgm:prSet phldrT="[Text]" custT="1"/>
      <dgm:spPr>
        <a:solidFill>
          <a:schemeClr val="tx1">
            <a:lumMod val="50000"/>
            <a:lumOff val="50000"/>
          </a:schemeClr>
        </a:solidFill>
      </dgm:spPr>
      <dgm:t>
        <a:bodyPr/>
        <a:lstStyle/>
        <a:p>
          <a:pPr marL="0" lvl="0" algn="l" defTabSz="622300">
            <a:lnSpc>
              <a:spcPct val="90000"/>
            </a:lnSpc>
            <a:spcBef>
              <a:spcPct val="0"/>
            </a:spcBef>
            <a:spcAft>
              <a:spcPct val="35000"/>
            </a:spcAft>
            <a:buNone/>
          </a:pPr>
          <a:r>
            <a:rPr lang="en-US" sz="1400" b="1" kern="1200" dirty="0">
              <a:solidFill>
                <a:prstClr val="white"/>
              </a:solidFill>
              <a:latin typeface="Arial"/>
              <a:ea typeface="Arial Unicode MS"/>
              <a:cs typeface="+mn-cs"/>
            </a:rPr>
            <a:t>Customer Centricity</a:t>
          </a:r>
          <a:br>
            <a:rPr lang="en-US" sz="1400" b="1" kern="1200" dirty="0">
              <a:solidFill>
                <a:schemeClr val="bg1"/>
              </a:solidFill>
            </a:rPr>
          </a:br>
          <a:endParaRPr lang="en-US" sz="1400" b="1" kern="1200" dirty="0">
            <a:solidFill>
              <a:prstClr val="white"/>
            </a:solidFill>
            <a:latin typeface="Arial"/>
            <a:ea typeface="Arial Unicode MS"/>
            <a:cs typeface="+mn-cs"/>
          </a:endParaRPr>
        </a:p>
        <a:p>
          <a:pPr marL="0" lvl="0" algn="l" defTabSz="622300">
            <a:lnSpc>
              <a:spcPct val="90000"/>
            </a:lnSpc>
            <a:spcBef>
              <a:spcPct val="0"/>
            </a:spcBef>
            <a:spcAft>
              <a:spcPct val="35000"/>
            </a:spcAft>
            <a:buNone/>
          </a:pPr>
          <a:endParaRPr lang="en-US" sz="1400" kern="1200" dirty="0">
            <a:solidFill>
              <a:schemeClr val="bg1"/>
            </a:solidFill>
            <a:latin typeface="Calibri" panose="020F0502020204030204"/>
            <a:ea typeface="+mn-ea"/>
            <a:cs typeface="+mn-cs"/>
          </a:endParaRPr>
        </a:p>
      </dgm:t>
    </dgm:pt>
    <dgm:pt modelId="{252380C2-9547-4388-91C7-E59BB28B72AD}" type="parTrans" cxnId="{CC3B2B3E-BA34-43E8-BBF9-3DAE80D60A4B}">
      <dgm:prSet/>
      <dgm:spPr/>
      <dgm:t>
        <a:bodyPr/>
        <a:lstStyle/>
        <a:p>
          <a:endParaRPr lang="en-US" sz="1200"/>
        </a:p>
      </dgm:t>
    </dgm:pt>
    <dgm:pt modelId="{8DDB20E2-A747-4FA9-AC66-716D81BEF5DE}" type="sibTrans" cxnId="{CC3B2B3E-BA34-43E8-BBF9-3DAE80D60A4B}">
      <dgm:prSet/>
      <dgm:spPr/>
      <dgm:t>
        <a:bodyPr/>
        <a:lstStyle/>
        <a:p>
          <a:endParaRPr lang="en-US" sz="1200"/>
        </a:p>
      </dgm:t>
    </dgm:pt>
    <dgm:pt modelId="{447DD42F-9888-4F62-A13A-7648213916EE}">
      <dgm:prSet phldrT="[Text]" custT="1"/>
      <dgm:spPr>
        <a:solidFill>
          <a:schemeClr val="tx1">
            <a:lumMod val="50000"/>
            <a:lumOff val="50000"/>
          </a:schemeClr>
        </a:solidFill>
      </dgm:spPr>
      <dgm:t>
        <a:bodyPr/>
        <a:lstStyle/>
        <a:p>
          <a:pPr marL="0" lvl="0" algn="l" defTabSz="622300">
            <a:lnSpc>
              <a:spcPct val="90000"/>
            </a:lnSpc>
            <a:spcBef>
              <a:spcPct val="0"/>
            </a:spcBef>
            <a:spcAft>
              <a:spcPct val="35000"/>
            </a:spcAft>
            <a:buNone/>
          </a:pPr>
          <a:br>
            <a:rPr lang="en-US" sz="1800" b="1" kern="1200">
              <a:solidFill>
                <a:schemeClr val="bg1"/>
              </a:solidFill>
            </a:rPr>
          </a:br>
          <a:r>
            <a:rPr lang="en-US" sz="1400" b="1" kern="1200">
              <a:solidFill>
                <a:prstClr val="white"/>
              </a:solidFill>
              <a:latin typeface="Arial"/>
              <a:ea typeface="Arial Unicode MS"/>
              <a:cs typeface="+mn-cs"/>
            </a:rPr>
            <a:t>Influence &amp; Challenge</a:t>
          </a:r>
          <a:br>
            <a:rPr lang="en-US" sz="1600" kern="1200">
              <a:solidFill>
                <a:schemeClr val="bg1"/>
              </a:solidFill>
            </a:rPr>
          </a:br>
          <a:br>
            <a:rPr lang="en-US" sz="1400" kern="1200">
              <a:solidFill>
                <a:schemeClr val="bg1"/>
              </a:solidFill>
              <a:latin typeface="Calibri" panose="020F0502020204030204"/>
              <a:ea typeface="+mn-ea"/>
              <a:cs typeface="+mn-cs"/>
            </a:rPr>
          </a:br>
          <a:endParaRPr lang="en-US" sz="1400" kern="1200">
            <a:solidFill>
              <a:schemeClr val="bg1"/>
            </a:solidFill>
            <a:latin typeface="Calibri" panose="020F0502020204030204"/>
            <a:ea typeface="+mn-ea"/>
            <a:cs typeface="+mn-cs"/>
          </a:endParaRPr>
        </a:p>
      </dgm:t>
    </dgm:pt>
    <dgm:pt modelId="{290240D5-626C-4A6E-9BC1-19A06507758E}" type="parTrans" cxnId="{6CC7D5AB-9937-40C5-A14F-3899013ABDB6}">
      <dgm:prSet/>
      <dgm:spPr/>
      <dgm:t>
        <a:bodyPr/>
        <a:lstStyle/>
        <a:p>
          <a:endParaRPr lang="en-US" sz="1200"/>
        </a:p>
      </dgm:t>
    </dgm:pt>
    <dgm:pt modelId="{243444CD-0550-4CD8-AF61-C073B579FB09}" type="sibTrans" cxnId="{6CC7D5AB-9937-40C5-A14F-3899013ABDB6}">
      <dgm:prSet/>
      <dgm:spPr/>
      <dgm:t>
        <a:bodyPr/>
        <a:lstStyle/>
        <a:p>
          <a:endParaRPr lang="en-US" sz="1200"/>
        </a:p>
      </dgm:t>
    </dgm:pt>
    <dgm:pt modelId="{D383278D-3D3B-4467-86D9-1A7396F2D71A}">
      <dgm:prSet phldrT="[Text]" custT="1"/>
      <dgm:spPr>
        <a:solidFill>
          <a:schemeClr val="tx1">
            <a:lumMod val="50000"/>
            <a:lumOff val="50000"/>
          </a:schemeClr>
        </a:solidFill>
      </dgm:spPr>
      <dgm:t>
        <a:bodyPr/>
        <a:lstStyle/>
        <a:p>
          <a:pPr marL="0" lvl="0" algn="l" defTabSz="622300">
            <a:lnSpc>
              <a:spcPct val="90000"/>
            </a:lnSpc>
            <a:spcBef>
              <a:spcPct val="0"/>
            </a:spcBef>
            <a:spcAft>
              <a:spcPct val="35000"/>
            </a:spcAft>
            <a:buNone/>
          </a:pPr>
          <a:br>
            <a:rPr lang="en-US" sz="1800" b="1" kern="1200">
              <a:solidFill>
                <a:schemeClr val="bg1"/>
              </a:solidFill>
            </a:rPr>
          </a:br>
          <a:r>
            <a:rPr lang="en-US" sz="1400" b="1" kern="1200">
              <a:solidFill>
                <a:prstClr val="white"/>
              </a:solidFill>
              <a:latin typeface="Arial"/>
              <a:ea typeface="Arial Unicode MS"/>
              <a:cs typeface="+mn-cs"/>
            </a:rPr>
            <a:t>Future Proofing</a:t>
          </a:r>
        </a:p>
        <a:p>
          <a:pPr marL="0" lvl="0" algn="l" defTabSz="622300">
            <a:lnSpc>
              <a:spcPct val="90000"/>
            </a:lnSpc>
            <a:spcBef>
              <a:spcPct val="0"/>
            </a:spcBef>
            <a:spcAft>
              <a:spcPct val="35000"/>
            </a:spcAft>
            <a:buNone/>
          </a:pPr>
          <a:endParaRPr lang="en-US" sz="1800" b="1" kern="1200">
            <a:solidFill>
              <a:schemeClr val="bg1"/>
            </a:solidFill>
          </a:endParaRPr>
        </a:p>
        <a:p>
          <a:pPr marL="0" lvl="0" algn="l" defTabSz="622300">
            <a:lnSpc>
              <a:spcPct val="90000"/>
            </a:lnSpc>
            <a:spcBef>
              <a:spcPct val="0"/>
            </a:spcBef>
            <a:spcAft>
              <a:spcPct val="35000"/>
            </a:spcAft>
            <a:buNone/>
          </a:pPr>
          <a:endParaRPr lang="en-US" sz="1800" b="1" kern="1200">
            <a:solidFill>
              <a:schemeClr val="bg1"/>
            </a:solidFill>
          </a:endParaRPr>
        </a:p>
      </dgm:t>
    </dgm:pt>
    <dgm:pt modelId="{C8B4CF01-6A45-46B9-A0AB-643E5CD714E3}" type="parTrans" cxnId="{8E4E8012-BEF3-4C4C-AAD2-DDF4E3599D7D}">
      <dgm:prSet/>
      <dgm:spPr/>
      <dgm:t>
        <a:bodyPr/>
        <a:lstStyle/>
        <a:p>
          <a:endParaRPr lang="en-US" sz="1200"/>
        </a:p>
      </dgm:t>
    </dgm:pt>
    <dgm:pt modelId="{400F57F9-0827-4925-A7ED-F109C4CA092F}" type="sibTrans" cxnId="{8E4E8012-BEF3-4C4C-AAD2-DDF4E3599D7D}">
      <dgm:prSet/>
      <dgm:spPr/>
      <dgm:t>
        <a:bodyPr/>
        <a:lstStyle/>
        <a:p>
          <a:endParaRPr lang="en-US" sz="1200"/>
        </a:p>
      </dgm:t>
    </dgm:pt>
    <dgm:pt modelId="{FB7DA280-B8B4-4C71-9758-8D8C1D449D8C}">
      <dgm:prSet phldrT="[Text]" custT="1"/>
      <dgm:spPr>
        <a:solidFill>
          <a:srgbClr val="00B050"/>
        </a:solidFill>
      </dgm:spPr>
      <dgm:t>
        <a:bodyPr/>
        <a:lstStyle/>
        <a:p>
          <a:pPr algn="l"/>
          <a:r>
            <a:rPr lang="en-US" sz="1050" b="1" kern="1200" dirty="0">
              <a:solidFill>
                <a:schemeClr val="bg1"/>
              </a:solidFill>
              <a:latin typeface="Calibri" panose="020F0502020204030204"/>
              <a:ea typeface="+mn-ea"/>
              <a:cs typeface="+mn-cs"/>
            </a:rPr>
            <a:t>Goal Driven</a:t>
          </a:r>
        </a:p>
        <a:p>
          <a:pPr algn="l"/>
          <a:br>
            <a:rPr lang="en-US" sz="1050" b="1" kern="1200" dirty="0">
              <a:solidFill>
                <a:srgbClr val="FFFF00"/>
              </a:solidFill>
            </a:rPr>
          </a:br>
          <a:br>
            <a:rPr lang="en-US" sz="1050" b="1" kern="1200" dirty="0">
              <a:solidFill>
                <a:srgbClr val="FFFF00"/>
              </a:solidFill>
            </a:rPr>
          </a:br>
          <a:r>
            <a:rPr lang="en-US" sz="900" kern="1200" dirty="0">
              <a:solidFill>
                <a:prstClr val="white"/>
              </a:solidFill>
              <a:latin typeface="Calibri" panose="020F0502020204030204"/>
              <a:ea typeface="Arial Unicode MS"/>
              <a:cs typeface="+mn-cs"/>
            </a:rPr>
            <a:t>Vision &amp; Strategy </a:t>
          </a:r>
        </a:p>
        <a:p>
          <a:pPr algn="l"/>
          <a:r>
            <a:rPr lang="en-US" sz="900" kern="1200" dirty="0">
              <a:solidFill>
                <a:prstClr val="white"/>
              </a:solidFill>
              <a:latin typeface="Calibri" panose="020F0502020204030204"/>
              <a:ea typeface="Arial Unicode MS"/>
              <a:cs typeface="+mn-cs"/>
            </a:rPr>
            <a:t>Coaching</a:t>
          </a:r>
        </a:p>
        <a:p>
          <a:pPr algn="l"/>
          <a:r>
            <a:rPr lang="en-US" sz="900" kern="1200" dirty="0">
              <a:solidFill>
                <a:prstClr val="white"/>
              </a:solidFill>
              <a:latin typeface="Calibri" panose="020F0502020204030204"/>
              <a:ea typeface="Arial Unicode MS"/>
              <a:cs typeface="+mn-cs"/>
            </a:rPr>
            <a:t>Challenging Conversions</a:t>
          </a:r>
        </a:p>
        <a:p>
          <a:pPr algn="l"/>
          <a:r>
            <a:rPr lang="en-US" sz="900" kern="1200" dirty="0">
              <a:solidFill>
                <a:prstClr val="white"/>
              </a:solidFill>
              <a:latin typeface="Calibri" panose="020F0502020204030204"/>
              <a:ea typeface="Arial Unicode MS"/>
              <a:cs typeface="+mn-cs"/>
            </a:rPr>
            <a:t>Managing Underperformance</a:t>
          </a:r>
        </a:p>
        <a:p>
          <a:pPr algn="l"/>
          <a:endParaRPr lang="en-US" sz="900" kern="1200" dirty="0">
            <a:solidFill>
              <a:schemeClr val="bg1">
                <a:lumMod val="75000"/>
              </a:schemeClr>
            </a:solidFill>
          </a:endParaRPr>
        </a:p>
      </dgm:t>
    </dgm:pt>
    <dgm:pt modelId="{84C81EDD-B18A-420C-8FED-411216E0DAC7}" type="parTrans" cxnId="{4F450BF8-12D8-431E-A2AD-E90B295DE301}">
      <dgm:prSet/>
      <dgm:spPr/>
      <dgm:t>
        <a:bodyPr/>
        <a:lstStyle/>
        <a:p>
          <a:endParaRPr lang="en-US" sz="1200"/>
        </a:p>
      </dgm:t>
    </dgm:pt>
    <dgm:pt modelId="{268FA05F-E729-4608-9752-09C7CB430767}" type="sibTrans" cxnId="{4F450BF8-12D8-431E-A2AD-E90B295DE301}">
      <dgm:prSet/>
      <dgm:spPr/>
      <dgm:t>
        <a:bodyPr/>
        <a:lstStyle/>
        <a:p>
          <a:endParaRPr lang="en-US" sz="1200"/>
        </a:p>
      </dgm:t>
    </dgm:pt>
    <dgm:pt modelId="{F5D29AD5-0456-460C-A901-ACDC94E40B30}">
      <dgm:prSet phldrT="[Text]" custT="1"/>
      <dgm:spPr>
        <a:solidFill>
          <a:srgbClr val="00B050"/>
        </a:solidFill>
      </dgm:spPr>
      <dgm:t>
        <a:bodyPr/>
        <a:lstStyle/>
        <a:p>
          <a:pPr marL="0" lvl="0" algn="l" defTabSz="622300">
            <a:lnSpc>
              <a:spcPct val="90000"/>
            </a:lnSpc>
            <a:spcBef>
              <a:spcPct val="0"/>
            </a:spcBef>
            <a:spcAft>
              <a:spcPct val="35000"/>
            </a:spcAft>
            <a:buNone/>
          </a:pPr>
          <a:r>
            <a:rPr lang="en-US" sz="1050" b="1" kern="1200">
              <a:solidFill>
                <a:schemeClr val="bg1"/>
              </a:solidFill>
            </a:rPr>
            <a:t>Commercial Drive</a:t>
          </a:r>
          <a:br>
            <a:rPr lang="en-US" sz="1050" b="1" kern="1200">
              <a:solidFill>
                <a:srgbClr val="FFFF00"/>
              </a:solidFill>
            </a:rPr>
          </a:br>
          <a:br>
            <a:rPr lang="en-US" sz="1050" b="1" kern="1200">
              <a:solidFill>
                <a:srgbClr val="FFFF00"/>
              </a:solidFill>
            </a:rPr>
          </a:br>
          <a:endParaRPr lang="en-US" sz="900" kern="1200">
            <a:solidFill>
              <a:prstClr val="white">
                <a:lumMod val="75000"/>
              </a:prstClr>
            </a:solidFill>
            <a:latin typeface="Calibri" panose="020F0502020204030204"/>
            <a:ea typeface="+mn-ea"/>
            <a:cs typeface="+mn-cs"/>
          </a:endParaRPr>
        </a:p>
        <a:p>
          <a:pPr marL="0" lvl="0" algn="l" defTabSz="622300">
            <a:lnSpc>
              <a:spcPct val="90000"/>
            </a:lnSpc>
            <a:spcBef>
              <a:spcPct val="0"/>
            </a:spcBef>
            <a:spcAft>
              <a:spcPct val="35000"/>
            </a:spcAft>
            <a:buNone/>
          </a:pPr>
          <a:r>
            <a:rPr lang="en-US" sz="900" kern="1200">
              <a:solidFill>
                <a:schemeClr val="bg1"/>
              </a:solidFill>
              <a:latin typeface="Calibri" panose="020F0502020204030204"/>
              <a:ea typeface="+mn-ea"/>
              <a:cs typeface="+mn-cs"/>
            </a:rPr>
            <a:t>Business Model  Canvas</a:t>
          </a:r>
        </a:p>
        <a:p>
          <a:pPr marL="0" lvl="0" algn="l" defTabSz="622300">
            <a:lnSpc>
              <a:spcPct val="90000"/>
            </a:lnSpc>
            <a:spcBef>
              <a:spcPct val="0"/>
            </a:spcBef>
            <a:spcAft>
              <a:spcPct val="35000"/>
            </a:spcAft>
            <a:buNone/>
          </a:pPr>
          <a:r>
            <a:rPr lang="en-US" sz="900" kern="1200">
              <a:solidFill>
                <a:schemeClr val="bg1"/>
              </a:solidFill>
              <a:latin typeface="Calibri" panose="020F0502020204030204"/>
              <a:ea typeface="+mn-ea"/>
              <a:cs typeface="+mn-cs"/>
            </a:rPr>
            <a:t>Top Line &amp; Bottom-Line Impact</a:t>
          </a:r>
          <a:br>
            <a:rPr lang="en-US" sz="900" kern="1200">
              <a:solidFill>
                <a:schemeClr val="bg1"/>
              </a:solidFill>
              <a:latin typeface="Calibri" panose="020F0502020204030204"/>
              <a:ea typeface="+mn-ea"/>
              <a:cs typeface="+mn-cs"/>
            </a:rPr>
          </a:br>
          <a:r>
            <a:rPr lang="en-US" sz="900" kern="1200">
              <a:solidFill>
                <a:schemeClr val="bg1"/>
              </a:solidFill>
              <a:latin typeface="Calibri" panose="020F0502020204030204"/>
              <a:ea typeface="+mn-ea"/>
              <a:cs typeface="+mn-cs"/>
            </a:rPr>
            <a:t>Creating New Opportunities</a:t>
          </a:r>
        </a:p>
        <a:p>
          <a:pPr marL="0" lvl="0" algn="ctr" defTabSz="622300">
            <a:lnSpc>
              <a:spcPct val="90000"/>
            </a:lnSpc>
            <a:spcBef>
              <a:spcPct val="0"/>
            </a:spcBef>
            <a:spcAft>
              <a:spcPct val="35000"/>
            </a:spcAft>
            <a:buNone/>
          </a:pPr>
          <a:endParaRPr lang="en-US" sz="1200" kern="1200"/>
        </a:p>
      </dgm:t>
    </dgm:pt>
    <dgm:pt modelId="{9F84DA46-40F6-4EAD-B632-6C0AC72EEBD4}" type="parTrans" cxnId="{A662B005-9EFB-4DF9-A979-28580E1C76F8}">
      <dgm:prSet/>
      <dgm:spPr/>
      <dgm:t>
        <a:bodyPr/>
        <a:lstStyle/>
        <a:p>
          <a:endParaRPr lang="en-US" sz="1200"/>
        </a:p>
      </dgm:t>
    </dgm:pt>
    <dgm:pt modelId="{2014562C-E56F-4E1C-B9EA-E1A60EB30F0B}" type="sibTrans" cxnId="{A662B005-9EFB-4DF9-A979-28580E1C76F8}">
      <dgm:prSet/>
      <dgm:spPr/>
      <dgm:t>
        <a:bodyPr/>
        <a:lstStyle/>
        <a:p>
          <a:endParaRPr lang="en-US" sz="1200"/>
        </a:p>
      </dgm:t>
    </dgm:pt>
    <dgm:pt modelId="{24A3A314-C80B-4901-9DD6-E9464F0545AF}">
      <dgm:prSet phldrT="[Text]" custT="1"/>
      <dgm:spPr>
        <a:solidFill>
          <a:srgbClr val="00B050"/>
        </a:solidFill>
      </dgm:spPr>
      <dgm:t>
        <a:bodyPr/>
        <a:lstStyle/>
        <a:p>
          <a:pPr marL="0" lvl="0" indent="0" algn="l" defTabSz="400050">
            <a:lnSpc>
              <a:spcPct val="90000"/>
            </a:lnSpc>
            <a:spcBef>
              <a:spcPct val="0"/>
            </a:spcBef>
            <a:spcAft>
              <a:spcPct val="35000"/>
            </a:spcAft>
            <a:buNone/>
          </a:pPr>
          <a:r>
            <a:rPr lang="en-US" sz="1050" b="1" kern="1200" dirty="0">
              <a:solidFill>
                <a:prstClr val="white"/>
              </a:solidFill>
              <a:latin typeface="Calibri" panose="020F0502020204030204"/>
              <a:ea typeface="Arial Unicode MS"/>
              <a:cs typeface="+mn-cs"/>
            </a:rPr>
            <a:t>Managing Complexity</a:t>
          </a:r>
        </a:p>
        <a:p>
          <a:pPr marL="0" lvl="0" algn="l" defTabSz="622300">
            <a:lnSpc>
              <a:spcPct val="90000"/>
            </a:lnSpc>
            <a:spcBef>
              <a:spcPct val="0"/>
            </a:spcBef>
            <a:spcAft>
              <a:spcPct val="35000"/>
            </a:spcAft>
            <a:buNone/>
          </a:pPr>
          <a:endParaRPr lang="en-US" sz="1400" b="1" kern="1200" dirty="0">
            <a:solidFill>
              <a:schemeClr val="bg1"/>
            </a:solidFill>
          </a:endParaRPr>
        </a:p>
        <a:p>
          <a:pPr marL="0" lvl="0" algn="l" defTabSz="6223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Managing Complex environments</a:t>
          </a:r>
        </a:p>
        <a:p>
          <a:pPr marL="0" lvl="0" algn="l" defTabSz="6223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Models of Complexity</a:t>
          </a:r>
        </a:p>
        <a:p>
          <a:pPr marL="0" lvl="0" algn="l" defTabSz="6223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Systems thinking </a:t>
          </a:r>
        </a:p>
        <a:p>
          <a:pPr marL="0" lvl="0" algn="l" defTabSz="622300">
            <a:lnSpc>
              <a:spcPct val="90000"/>
            </a:lnSpc>
            <a:spcBef>
              <a:spcPct val="0"/>
            </a:spcBef>
            <a:spcAft>
              <a:spcPct val="35000"/>
            </a:spcAft>
            <a:buNone/>
          </a:pPr>
          <a:endParaRPr lang="en-US" sz="1400" b="1" kern="1200" dirty="0">
            <a:solidFill>
              <a:schemeClr val="bg1"/>
            </a:solidFill>
          </a:endParaRPr>
        </a:p>
        <a:p>
          <a:pPr marL="0" lvl="0" algn="l" defTabSz="622300">
            <a:lnSpc>
              <a:spcPct val="90000"/>
            </a:lnSpc>
            <a:spcBef>
              <a:spcPct val="0"/>
            </a:spcBef>
            <a:spcAft>
              <a:spcPct val="35000"/>
            </a:spcAft>
            <a:buNone/>
          </a:pPr>
          <a:br>
            <a:rPr lang="en-US" sz="1400" kern="1200" dirty="0">
              <a:solidFill>
                <a:schemeClr val="bg1"/>
              </a:solidFill>
              <a:latin typeface="Calibri" panose="020F0502020204030204"/>
              <a:ea typeface="+mn-ea"/>
              <a:cs typeface="+mn-cs"/>
            </a:rPr>
          </a:br>
          <a:endParaRPr lang="en-US" sz="1400" kern="1200" dirty="0">
            <a:solidFill>
              <a:schemeClr val="bg1"/>
            </a:solidFill>
          </a:endParaRPr>
        </a:p>
      </dgm:t>
    </dgm:pt>
    <dgm:pt modelId="{CAF7307E-0430-4C45-9C2E-55BB73BDC7C8}" type="parTrans" cxnId="{AB7BC7BB-9578-4BD9-A88A-22BD8590E7FF}">
      <dgm:prSet/>
      <dgm:spPr/>
      <dgm:t>
        <a:bodyPr/>
        <a:lstStyle/>
        <a:p>
          <a:endParaRPr lang="en-US" sz="1200"/>
        </a:p>
      </dgm:t>
    </dgm:pt>
    <dgm:pt modelId="{E0E17AFC-D173-4DC4-B0E3-B21ECBADD68B}" type="sibTrans" cxnId="{AB7BC7BB-9578-4BD9-A88A-22BD8590E7FF}">
      <dgm:prSet/>
      <dgm:spPr/>
      <dgm:t>
        <a:bodyPr/>
        <a:lstStyle/>
        <a:p>
          <a:endParaRPr lang="en-US" sz="1200"/>
        </a:p>
      </dgm:t>
    </dgm:pt>
    <dgm:pt modelId="{1F9566AC-5A4A-4A01-A8F0-A657113FD935}">
      <dgm:prSet phldrT="[Text]" custT="1"/>
      <dgm:spPr>
        <a:solidFill>
          <a:srgbClr val="00B050"/>
        </a:solidFill>
      </dgm:spPr>
      <dgm:t>
        <a:bodyPr anchor="t"/>
        <a:lstStyle/>
        <a:p>
          <a:pPr marL="0" lvl="0" indent="0" algn="l" defTabSz="400050">
            <a:lnSpc>
              <a:spcPct val="90000"/>
            </a:lnSpc>
            <a:spcBef>
              <a:spcPct val="0"/>
            </a:spcBef>
            <a:spcAft>
              <a:spcPct val="35000"/>
            </a:spcAft>
            <a:buNone/>
          </a:pPr>
          <a:r>
            <a:rPr lang="en-US" sz="1050" b="1" kern="1200" dirty="0">
              <a:solidFill>
                <a:prstClr val="white"/>
              </a:solidFill>
              <a:latin typeface="Calibri" panose="020F0502020204030204"/>
              <a:ea typeface="Arial Unicode MS"/>
              <a:cs typeface="+mn-cs"/>
            </a:rPr>
            <a:t>Change Agile</a:t>
          </a:r>
        </a:p>
        <a:p>
          <a:pPr marL="0" lvl="0" indent="0" algn="l" defTabSz="400050">
            <a:lnSpc>
              <a:spcPct val="90000"/>
            </a:lnSpc>
            <a:spcBef>
              <a:spcPct val="0"/>
            </a:spcBef>
            <a:spcAft>
              <a:spcPct val="35000"/>
            </a:spcAft>
            <a:buNone/>
          </a:pPr>
          <a:endParaRPr lang="en-US" sz="1050" b="1" kern="1200" dirty="0">
            <a:solidFill>
              <a:prstClr val="white"/>
            </a:solidFill>
            <a:latin typeface="Calibri" panose="020F0502020204030204"/>
            <a:ea typeface="Arial Unicode MS"/>
            <a:cs typeface="+mn-cs"/>
          </a:endParaRPr>
        </a:p>
        <a:p>
          <a:pPr marL="0" lvl="0" indent="0" algn="l" defTabSz="40005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The Change Cycle</a:t>
          </a:r>
        </a:p>
        <a:p>
          <a:pPr marL="0" lvl="0" indent="0" algn="l" defTabSz="40005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William Bridges transitions</a:t>
          </a:r>
          <a:br>
            <a:rPr lang="en-US" sz="900" kern="1200" dirty="0">
              <a:solidFill>
                <a:prstClr val="white"/>
              </a:solidFill>
              <a:latin typeface="Calibri" panose="020F0502020204030204"/>
              <a:ea typeface="Arial Unicode MS"/>
              <a:cs typeface="+mn-cs"/>
            </a:rPr>
          </a:br>
          <a:br>
            <a:rPr lang="en-US" sz="900" kern="1200" dirty="0">
              <a:solidFill>
                <a:prstClr val="white"/>
              </a:solidFill>
              <a:latin typeface="Calibri" panose="020F0502020204030204"/>
              <a:ea typeface="Arial Unicode MS"/>
              <a:cs typeface="+mn-cs"/>
            </a:rPr>
          </a:br>
          <a:r>
            <a:rPr lang="en-US" sz="900" kern="1200" dirty="0">
              <a:solidFill>
                <a:prstClr val="white"/>
              </a:solidFill>
              <a:latin typeface="Calibri" panose="020F0502020204030204"/>
              <a:ea typeface="Arial Unicode MS"/>
              <a:cs typeface="+mn-cs"/>
            </a:rPr>
            <a:t>Self-Management</a:t>
          </a:r>
          <a:br>
            <a:rPr lang="en-US" sz="900" kern="1200" dirty="0">
              <a:solidFill>
                <a:prstClr val="white"/>
              </a:solidFill>
              <a:latin typeface="Calibri" panose="020F0502020204030204"/>
              <a:ea typeface="Arial Unicode MS"/>
              <a:cs typeface="+mn-cs"/>
            </a:rPr>
          </a:br>
          <a:r>
            <a:rPr lang="en-US" sz="900" kern="1200" dirty="0">
              <a:solidFill>
                <a:prstClr val="white"/>
              </a:solidFill>
              <a:latin typeface="Calibri" panose="020F0502020204030204"/>
              <a:ea typeface="Arial Unicode MS"/>
              <a:cs typeface="+mn-cs"/>
            </a:rPr>
            <a:t>during change</a:t>
          </a:r>
        </a:p>
        <a:p>
          <a:pPr marL="0" lvl="0" indent="0" algn="l" defTabSz="400050">
            <a:lnSpc>
              <a:spcPct val="90000"/>
            </a:lnSpc>
            <a:spcBef>
              <a:spcPct val="0"/>
            </a:spcBef>
            <a:spcAft>
              <a:spcPct val="35000"/>
            </a:spcAft>
            <a:buNone/>
          </a:pPr>
          <a:endParaRPr lang="en-US" sz="900" kern="1200" dirty="0">
            <a:solidFill>
              <a:prstClr val="white"/>
            </a:solidFill>
            <a:latin typeface="Calibri" panose="020F0502020204030204"/>
            <a:ea typeface="Arial Unicode MS"/>
            <a:cs typeface="+mn-cs"/>
          </a:endParaRPr>
        </a:p>
        <a:p>
          <a:pPr marL="0" lvl="0" indent="0" algn="l" defTabSz="40005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Building and Enabling Resistance</a:t>
          </a:r>
        </a:p>
      </dgm:t>
    </dgm:pt>
    <dgm:pt modelId="{9218F929-4234-4C3D-A451-8B69873F5B90}" type="parTrans" cxnId="{09448310-3170-4639-B105-3DBE2B98DB07}">
      <dgm:prSet/>
      <dgm:spPr/>
      <dgm:t>
        <a:bodyPr/>
        <a:lstStyle/>
        <a:p>
          <a:endParaRPr lang="en-US" sz="1200"/>
        </a:p>
      </dgm:t>
    </dgm:pt>
    <dgm:pt modelId="{2AC5BEAD-1A02-4268-A87E-CDD675E2E1B2}" type="sibTrans" cxnId="{09448310-3170-4639-B105-3DBE2B98DB07}">
      <dgm:prSet/>
      <dgm:spPr/>
      <dgm:t>
        <a:bodyPr/>
        <a:lstStyle/>
        <a:p>
          <a:endParaRPr lang="en-US" sz="1200"/>
        </a:p>
      </dgm:t>
    </dgm:pt>
    <dgm:pt modelId="{47943AAD-1EB4-40C0-8AC7-4370E8E9EE38}" type="pres">
      <dgm:prSet presAssocID="{44602440-4DBD-4D4C-9357-1BF921E65848}" presName="Name0" presStyleCnt="0">
        <dgm:presLayoutVars>
          <dgm:dir/>
          <dgm:resizeHandles val="exact"/>
        </dgm:presLayoutVars>
      </dgm:prSet>
      <dgm:spPr/>
    </dgm:pt>
    <dgm:pt modelId="{D5E28FB4-2914-4B09-BE09-29AEFE8194E5}" type="pres">
      <dgm:prSet presAssocID="{4FA69CCA-2D0D-4D06-9C25-BEAF3D518E3D}" presName="node" presStyleLbl="node1" presStyleIdx="0" presStyleCnt="8">
        <dgm:presLayoutVars>
          <dgm:bulletEnabled val="1"/>
        </dgm:presLayoutVars>
      </dgm:prSet>
      <dgm:spPr/>
    </dgm:pt>
    <dgm:pt modelId="{7558955E-12E0-4046-941A-5E27A5E2BF75}" type="pres">
      <dgm:prSet presAssocID="{CF079798-898C-4091-AFF5-3C58BE51AD2E}" presName="sibTrans" presStyleCnt="0"/>
      <dgm:spPr/>
    </dgm:pt>
    <dgm:pt modelId="{E28DB998-6865-4B32-BAE0-3A8CCC9980A1}" type="pres">
      <dgm:prSet presAssocID="{FB7DA280-B8B4-4C71-9758-8D8C1D449D8C}" presName="node" presStyleLbl="node1" presStyleIdx="1" presStyleCnt="8" custLinFactNeighborX="25348" custLinFactNeighborY="542">
        <dgm:presLayoutVars>
          <dgm:bulletEnabled val="1"/>
        </dgm:presLayoutVars>
      </dgm:prSet>
      <dgm:spPr/>
    </dgm:pt>
    <dgm:pt modelId="{A54E6C11-B54D-4653-908E-4239D99720C7}" type="pres">
      <dgm:prSet presAssocID="{268FA05F-E729-4608-9752-09C7CB430767}" presName="sibTrans" presStyleCnt="0"/>
      <dgm:spPr/>
    </dgm:pt>
    <dgm:pt modelId="{C257AE35-82AD-4FDA-AA19-BED43B2971D3}" type="pres">
      <dgm:prSet presAssocID="{F5D29AD5-0456-460C-A901-ACDC94E40B30}" presName="node" presStyleLbl="node1" presStyleIdx="2" presStyleCnt="8" custLinFactNeighborX="-9856" custLinFactNeighborY="-1639">
        <dgm:presLayoutVars>
          <dgm:bulletEnabled val="1"/>
        </dgm:presLayoutVars>
      </dgm:prSet>
      <dgm:spPr/>
    </dgm:pt>
    <dgm:pt modelId="{A3FCA759-A82D-4322-9CE4-A4F92FC78C3E}" type="pres">
      <dgm:prSet presAssocID="{2014562C-E56F-4E1C-B9EA-E1A60EB30F0B}" presName="sibTrans" presStyleCnt="0"/>
      <dgm:spPr/>
    </dgm:pt>
    <dgm:pt modelId="{CC9039DA-6D4E-4A78-80A2-DD373FED752F}" type="pres">
      <dgm:prSet presAssocID="{24A3A314-C80B-4901-9DD6-E9464F0545AF}" presName="node" presStyleLbl="node1" presStyleIdx="3" presStyleCnt="8" custLinFactNeighborX="-45058" custLinFactNeighborY="1922">
        <dgm:presLayoutVars>
          <dgm:bulletEnabled val="1"/>
        </dgm:presLayoutVars>
      </dgm:prSet>
      <dgm:spPr/>
    </dgm:pt>
    <dgm:pt modelId="{9A01CF2B-A3AC-4DE0-B0AE-4233081882F2}" type="pres">
      <dgm:prSet presAssocID="{E0E17AFC-D173-4DC4-B0E3-B21ECBADD68B}" presName="sibTrans" presStyleCnt="0"/>
      <dgm:spPr/>
    </dgm:pt>
    <dgm:pt modelId="{35C4035E-CD66-441A-841E-3C30DF82E801}" type="pres">
      <dgm:prSet presAssocID="{1F9566AC-5A4A-4A01-A8F0-A657113FD935}" presName="node" presStyleLbl="node1" presStyleIdx="4" presStyleCnt="8" custLinFactNeighborX="46952" custLinFactNeighborY="0">
        <dgm:presLayoutVars>
          <dgm:bulletEnabled val="1"/>
        </dgm:presLayoutVars>
      </dgm:prSet>
      <dgm:spPr/>
    </dgm:pt>
    <dgm:pt modelId="{DC10A1AD-7432-4477-B481-D5A3BFFA82DC}" type="pres">
      <dgm:prSet presAssocID="{2AC5BEAD-1A02-4268-A87E-CDD675E2E1B2}" presName="sibTrans" presStyleCnt="0"/>
      <dgm:spPr/>
    </dgm:pt>
    <dgm:pt modelId="{B059E65A-82B1-4F81-81E1-0F5E89613184}" type="pres">
      <dgm:prSet presAssocID="{D383278D-3D3B-4467-86D9-1A7396F2D71A}" presName="node" presStyleLbl="node1" presStyleIdx="5" presStyleCnt="8" custLinFactNeighborX="43686" custLinFactNeighborY="813">
        <dgm:presLayoutVars>
          <dgm:bulletEnabled val="1"/>
        </dgm:presLayoutVars>
      </dgm:prSet>
      <dgm:spPr/>
    </dgm:pt>
    <dgm:pt modelId="{DE7D3236-35FE-4DA4-A831-AE8C298A3874}" type="pres">
      <dgm:prSet presAssocID="{400F57F9-0827-4925-A7ED-F109C4CA092F}" presName="sibTrans" presStyleCnt="0"/>
      <dgm:spPr/>
    </dgm:pt>
    <dgm:pt modelId="{B00CE8AB-88A9-4C14-94C4-5BA1AB0E635A}" type="pres">
      <dgm:prSet presAssocID="{B3D6A5A5-F411-45FB-81F5-4D904B5EB289}" presName="node" presStyleLbl="node1" presStyleIdx="6" presStyleCnt="8" custLinFactNeighborX="43686" custLinFactNeighborY="813">
        <dgm:presLayoutVars>
          <dgm:bulletEnabled val="1"/>
        </dgm:presLayoutVars>
      </dgm:prSet>
      <dgm:spPr/>
    </dgm:pt>
    <dgm:pt modelId="{CE0BFF11-306A-498F-9C49-B2B20A1BA8D5}" type="pres">
      <dgm:prSet presAssocID="{8DDB20E2-A747-4FA9-AC66-716D81BEF5DE}" presName="sibTrans" presStyleCnt="0"/>
      <dgm:spPr/>
    </dgm:pt>
    <dgm:pt modelId="{9AA6BF98-C43C-4D29-93DA-CC4615623FCD}" type="pres">
      <dgm:prSet presAssocID="{447DD42F-9888-4F62-A13A-7648213916EE}" presName="node" presStyleLbl="node1" presStyleIdx="7" presStyleCnt="8" custLinFactNeighborX="43686" custLinFactNeighborY="813">
        <dgm:presLayoutVars>
          <dgm:bulletEnabled val="1"/>
        </dgm:presLayoutVars>
      </dgm:prSet>
      <dgm:spPr/>
    </dgm:pt>
  </dgm:ptLst>
  <dgm:cxnLst>
    <dgm:cxn modelId="{A662B005-9EFB-4DF9-A979-28580E1C76F8}" srcId="{44602440-4DBD-4D4C-9357-1BF921E65848}" destId="{F5D29AD5-0456-460C-A901-ACDC94E40B30}" srcOrd="2" destOrd="0" parTransId="{9F84DA46-40F6-4EAD-B632-6C0AC72EEBD4}" sibTransId="{2014562C-E56F-4E1C-B9EA-E1A60EB30F0B}"/>
    <dgm:cxn modelId="{0DBF260A-1116-4DFA-8F50-7D5BF04112DA}" type="presOf" srcId="{FB7DA280-B8B4-4C71-9758-8D8C1D449D8C}" destId="{E28DB998-6865-4B32-BAE0-3A8CCC9980A1}" srcOrd="0" destOrd="0" presId="urn:microsoft.com/office/officeart/2005/8/layout/hList6"/>
    <dgm:cxn modelId="{09448310-3170-4639-B105-3DBE2B98DB07}" srcId="{44602440-4DBD-4D4C-9357-1BF921E65848}" destId="{1F9566AC-5A4A-4A01-A8F0-A657113FD935}" srcOrd="4" destOrd="0" parTransId="{9218F929-4234-4C3D-A451-8B69873F5B90}" sibTransId="{2AC5BEAD-1A02-4268-A87E-CDD675E2E1B2}"/>
    <dgm:cxn modelId="{8E4E8012-BEF3-4C4C-AAD2-DDF4E3599D7D}" srcId="{44602440-4DBD-4D4C-9357-1BF921E65848}" destId="{D383278D-3D3B-4467-86D9-1A7396F2D71A}" srcOrd="5" destOrd="0" parTransId="{C8B4CF01-6A45-46B9-A0AB-643E5CD714E3}" sibTransId="{400F57F9-0827-4925-A7ED-F109C4CA092F}"/>
    <dgm:cxn modelId="{F12F8F1A-BA00-42A3-BF03-1C4338F6AE2F}" type="presOf" srcId="{4FA69CCA-2D0D-4D06-9C25-BEAF3D518E3D}" destId="{D5E28FB4-2914-4B09-BE09-29AEFE8194E5}" srcOrd="0" destOrd="0" presId="urn:microsoft.com/office/officeart/2005/8/layout/hList6"/>
    <dgm:cxn modelId="{6CBF1E2C-586B-43D5-A927-AAA1639B0F81}" type="presOf" srcId="{B3D6A5A5-F411-45FB-81F5-4D904B5EB289}" destId="{B00CE8AB-88A9-4C14-94C4-5BA1AB0E635A}" srcOrd="0" destOrd="0" presId="urn:microsoft.com/office/officeart/2005/8/layout/hList6"/>
    <dgm:cxn modelId="{CC3B2B3E-BA34-43E8-BBF9-3DAE80D60A4B}" srcId="{44602440-4DBD-4D4C-9357-1BF921E65848}" destId="{B3D6A5A5-F411-45FB-81F5-4D904B5EB289}" srcOrd="6" destOrd="0" parTransId="{252380C2-9547-4388-91C7-E59BB28B72AD}" sibTransId="{8DDB20E2-A747-4FA9-AC66-716D81BEF5DE}"/>
    <dgm:cxn modelId="{98D5F565-104C-48E5-A427-CD6605524D39}" type="presOf" srcId="{F5D29AD5-0456-460C-A901-ACDC94E40B30}" destId="{C257AE35-82AD-4FDA-AA19-BED43B2971D3}" srcOrd="0" destOrd="0" presId="urn:microsoft.com/office/officeart/2005/8/layout/hList6"/>
    <dgm:cxn modelId="{F6949A4E-6951-40B7-99BC-EF1C77CA969E}" type="presOf" srcId="{D383278D-3D3B-4467-86D9-1A7396F2D71A}" destId="{B059E65A-82B1-4F81-81E1-0F5E89613184}" srcOrd="0" destOrd="0" presId="urn:microsoft.com/office/officeart/2005/8/layout/hList6"/>
    <dgm:cxn modelId="{34997677-8A90-4C1E-829A-E0F08088BF27}" type="presOf" srcId="{44602440-4DBD-4D4C-9357-1BF921E65848}" destId="{47943AAD-1EB4-40C0-8AC7-4370E8E9EE38}" srcOrd="0" destOrd="0" presId="urn:microsoft.com/office/officeart/2005/8/layout/hList6"/>
    <dgm:cxn modelId="{D0237993-1AAA-4EC9-AACC-1A4D112E7AD1}" type="presOf" srcId="{1F9566AC-5A4A-4A01-A8F0-A657113FD935}" destId="{35C4035E-CD66-441A-841E-3C30DF82E801}" srcOrd="0" destOrd="0" presId="urn:microsoft.com/office/officeart/2005/8/layout/hList6"/>
    <dgm:cxn modelId="{7CDB2DA6-D09B-43B5-A9E3-583CCE34F5B8}" srcId="{44602440-4DBD-4D4C-9357-1BF921E65848}" destId="{4FA69CCA-2D0D-4D06-9C25-BEAF3D518E3D}" srcOrd="0" destOrd="0" parTransId="{2D7FE7E2-C409-4004-89EA-926577636935}" sibTransId="{CF079798-898C-4091-AFF5-3C58BE51AD2E}"/>
    <dgm:cxn modelId="{6CC7D5AB-9937-40C5-A14F-3899013ABDB6}" srcId="{44602440-4DBD-4D4C-9357-1BF921E65848}" destId="{447DD42F-9888-4F62-A13A-7648213916EE}" srcOrd="7" destOrd="0" parTransId="{290240D5-626C-4A6E-9BC1-19A06507758E}" sibTransId="{243444CD-0550-4CD8-AF61-C073B579FB09}"/>
    <dgm:cxn modelId="{AB7BC7BB-9578-4BD9-A88A-22BD8590E7FF}" srcId="{44602440-4DBD-4D4C-9357-1BF921E65848}" destId="{24A3A314-C80B-4901-9DD6-E9464F0545AF}" srcOrd="3" destOrd="0" parTransId="{CAF7307E-0430-4C45-9C2E-55BB73BDC7C8}" sibTransId="{E0E17AFC-D173-4DC4-B0E3-B21ECBADD68B}"/>
    <dgm:cxn modelId="{8A5967C3-084B-4A77-8FAA-42B64B083D6D}" type="presOf" srcId="{24A3A314-C80B-4901-9DD6-E9464F0545AF}" destId="{CC9039DA-6D4E-4A78-80A2-DD373FED752F}" srcOrd="0" destOrd="0" presId="urn:microsoft.com/office/officeart/2005/8/layout/hList6"/>
    <dgm:cxn modelId="{109017E9-AEA3-42DB-B4ED-F9DB35302E97}" type="presOf" srcId="{447DD42F-9888-4F62-A13A-7648213916EE}" destId="{9AA6BF98-C43C-4D29-93DA-CC4615623FCD}" srcOrd="0" destOrd="0" presId="urn:microsoft.com/office/officeart/2005/8/layout/hList6"/>
    <dgm:cxn modelId="{4F450BF8-12D8-431E-A2AD-E90B295DE301}" srcId="{44602440-4DBD-4D4C-9357-1BF921E65848}" destId="{FB7DA280-B8B4-4C71-9758-8D8C1D449D8C}" srcOrd="1" destOrd="0" parTransId="{84C81EDD-B18A-420C-8FED-411216E0DAC7}" sibTransId="{268FA05F-E729-4608-9752-09C7CB430767}"/>
    <dgm:cxn modelId="{0F072FFA-E7CA-4E87-AC36-5C06F1BE5B7D}" type="presParOf" srcId="{47943AAD-1EB4-40C0-8AC7-4370E8E9EE38}" destId="{D5E28FB4-2914-4B09-BE09-29AEFE8194E5}" srcOrd="0" destOrd="0" presId="urn:microsoft.com/office/officeart/2005/8/layout/hList6"/>
    <dgm:cxn modelId="{677421B1-E5C1-4E9F-9BE9-2BE016268403}" type="presParOf" srcId="{47943AAD-1EB4-40C0-8AC7-4370E8E9EE38}" destId="{7558955E-12E0-4046-941A-5E27A5E2BF75}" srcOrd="1" destOrd="0" presId="urn:microsoft.com/office/officeart/2005/8/layout/hList6"/>
    <dgm:cxn modelId="{588E866A-BC03-4740-9723-4EC56B64389C}" type="presParOf" srcId="{47943AAD-1EB4-40C0-8AC7-4370E8E9EE38}" destId="{E28DB998-6865-4B32-BAE0-3A8CCC9980A1}" srcOrd="2" destOrd="0" presId="urn:microsoft.com/office/officeart/2005/8/layout/hList6"/>
    <dgm:cxn modelId="{B0271AF9-0008-43C1-8EFB-1975D68E9A6E}" type="presParOf" srcId="{47943AAD-1EB4-40C0-8AC7-4370E8E9EE38}" destId="{A54E6C11-B54D-4653-908E-4239D99720C7}" srcOrd="3" destOrd="0" presId="urn:microsoft.com/office/officeart/2005/8/layout/hList6"/>
    <dgm:cxn modelId="{D5290D0C-EDCD-4CEA-BDA8-29803AABFD99}" type="presParOf" srcId="{47943AAD-1EB4-40C0-8AC7-4370E8E9EE38}" destId="{C257AE35-82AD-4FDA-AA19-BED43B2971D3}" srcOrd="4" destOrd="0" presId="urn:microsoft.com/office/officeart/2005/8/layout/hList6"/>
    <dgm:cxn modelId="{A3C6B54F-4F57-489E-9B76-A1CAB2D5F76F}" type="presParOf" srcId="{47943AAD-1EB4-40C0-8AC7-4370E8E9EE38}" destId="{A3FCA759-A82D-4322-9CE4-A4F92FC78C3E}" srcOrd="5" destOrd="0" presId="urn:microsoft.com/office/officeart/2005/8/layout/hList6"/>
    <dgm:cxn modelId="{34A5ACEA-CFAB-44AC-8E81-F02279C8F8AB}" type="presParOf" srcId="{47943AAD-1EB4-40C0-8AC7-4370E8E9EE38}" destId="{CC9039DA-6D4E-4A78-80A2-DD373FED752F}" srcOrd="6" destOrd="0" presId="urn:microsoft.com/office/officeart/2005/8/layout/hList6"/>
    <dgm:cxn modelId="{A7DEE672-9052-4F9F-B19D-08124CF38652}" type="presParOf" srcId="{47943AAD-1EB4-40C0-8AC7-4370E8E9EE38}" destId="{9A01CF2B-A3AC-4DE0-B0AE-4233081882F2}" srcOrd="7" destOrd="0" presId="urn:microsoft.com/office/officeart/2005/8/layout/hList6"/>
    <dgm:cxn modelId="{42DE4B94-322B-4FD0-A26C-4A5368D8F70B}" type="presParOf" srcId="{47943AAD-1EB4-40C0-8AC7-4370E8E9EE38}" destId="{35C4035E-CD66-441A-841E-3C30DF82E801}" srcOrd="8" destOrd="0" presId="urn:microsoft.com/office/officeart/2005/8/layout/hList6"/>
    <dgm:cxn modelId="{8ECBAED5-4E51-4953-86C6-A4693585105E}" type="presParOf" srcId="{47943AAD-1EB4-40C0-8AC7-4370E8E9EE38}" destId="{DC10A1AD-7432-4477-B481-D5A3BFFA82DC}" srcOrd="9" destOrd="0" presId="urn:microsoft.com/office/officeart/2005/8/layout/hList6"/>
    <dgm:cxn modelId="{8FE6F8B1-5757-47C7-945F-DEEF489A078E}" type="presParOf" srcId="{47943AAD-1EB4-40C0-8AC7-4370E8E9EE38}" destId="{B059E65A-82B1-4F81-81E1-0F5E89613184}" srcOrd="10" destOrd="0" presId="urn:microsoft.com/office/officeart/2005/8/layout/hList6"/>
    <dgm:cxn modelId="{C2B75C04-AAE1-48C7-AD2E-E3436F53A781}" type="presParOf" srcId="{47943AAD-1EB4-40C0-8AC7-4370E8E9EE38}" destId="{DE7D3236-35FE-4DA4-A831-AE8C298A3874}" srcOrd="11" destOrd="0" presId="urn:microsoft.com/office/officeart/2005/8/layout/hList6"/>
    <dgm:cxn modelId="{18AA450D-76BD-47B3-80A9-4BB77B904920}" type="presParOf" srcId="{47943AAD-1EB4-40C0-8AC7-4370E8E9EE38}" destId="{B00CE8AB-88A9-4C14-94C4-5BA1AB0E635A}" srcOrd="12" destOrd="0" presId="urn:microsoft.com/office/officeart/2005/8/layout/hList6"/>
    <dgm:cxn modelId="{A6D2C6B8-8FF5-4639-A38C-A10D5B6152D5}" type="presParOf" srcId="{47943AAD-1EB4-40C0-8AC7-4370E8E9EE38}" destId="{CE0BFF11-306A-498F-9C49-B2B20A1BA8D5}" srcOrd="13" destOrd="0" presId="urn:microsoft.com/office/officeart/2005/8/layout/hList6"/>
    <dgm:cxn modelId="{360E0083-E5D7-4F58-A318-5650CB7E9CB6}" type="presParOf" srcId="{47943AAD-1EB4-40C0-8AC7-4370E8E9EE38}" destId="{9AA6BF98-C43C-4D29-93DA-CC4615623FCD}" srcOrd="14"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E28FB4-2914-4B09-BE09-29AEFE8194E5}">
      <dsp:nvSpPr>
        <dsp:cNvPr id="0" name=""/>
        <dsp:cNvSpPr/>
      </dsp:nvSpPr>
      <dsp:spPr>
        <a:xfrm rot="16200000">
          <a:off x="-671873" y="676777"/>
          <a:ext cx="2530308" cy="1176753"/>
        </a:xfrm>
        <a:prstGeom prst="flowChartManualOperation">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0" rIns="63500" bIns="0" numCol="1" spcCol="1270" anchor="ctr" anchorCtr="0">
          <a:noAutofit/>
        </a:bodyPr>
        <a:lstStyle/>
        <a:p>
          <a:pPr marL="0" lvl="0" indent="0" algn="l" defTabSz="444500">
            <a:lnSpc>
              <a:spcPct val="90000"/>
            </a:lnSpc>
            <a:spcBef>
              <a:spcPct val="0"/>
            </a:spcBef>
            <a:spcAft>
              <a:spcPct val="35000"/>
            </a:spcAft>
            <a:buNone/>
          </a:pPr>
          <a:r>
            <a:rPr lang="en-US" sz="1000" b="1" kern="1200" dirty="0">
              <a:solidFill>
                <a:schemeClr val="bg1"/>
              </a:solidFill>
            </a:rPr>
            <a:t>Engaging Leadership  </a:t>
          </a:r>
          <a:br>
            <a:rPr lang="en-US" sz="1000" b="1" kern="1200" dirty="0">
              <a:solidFill>
                <a:srgbClr val="FFFF00"/>
              </a:solidFill>
            </a:rPr>
          </a:br>
          <a:br>
            <a:rPr lang="en-US" sz="900" kern="1200" dirty="0">
              <a:solidFill>
                <a:prstClr val="white"/>
              </a:solidFill>
              <a:latin typeface="Calibri" panose="020F0502020204030204"/>
              <a:ea typeface="Arial Unicode MS"/>
              <a:cs typeface="+mn-cs"/>
            </a:rPr>
          </a:br>
          <a:r>
            <a:rPr lang="en-US" sz="900" kern="1200" dirty="0">
              <a:solidFill>
                <a:prstClr val="white"/>
              </a:solidFill>
              <a:latin typeface="Calibri" panose="020F0502020204030204"/>
              <a:ea typeface="Arial Unicode MS"/>
              <a:cs typeface="+mn-cs"/>
            </a:rPr>
            <a:t>Personality Styles</a:t>
          </a:r>
        </a:p>
        <a:p>
          <a:pPr marL="0" lvl="0" indent="0" algn="l" defTabSz="4445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Emotional Intelligence</a:t>
          </a:r>
        </a:p>
        <a:p>
          <a:pPr marL="0" lvl="0" indent="0" algn="l" defTabSz="4445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Situational Leadership</a:t>
          </a:r>
        </a:p>
        <a:p>
          <a:pPr marL="0" lvl="0" indent="0" algn="l" defTabSz="4445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Stages of Team formation</a:t>
          </a:r>
        </a:p>
        <a:p>
          <a:pPr marL="0" lvl="0" indent="0" algn="l" defTabSz="4445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Dysfunctions of a Team</a:t>
          </a:r>
        </a:p>
        <a:p>
          <a:pPr marL="0" lvl="0" indent="0" algn="l" defTabSz="4445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Psychological safety</a:t>
          </a:r>
        </a:p>
      </dsp:txBody>
      <dsp:txXfrm rot="5400000">
        <a:off x="4904" y="506062"/>
        <a:ext cx="1176753" cy="1518184"/>
      </dsp:txXfrm>
    </dsp:sp>
    <dsp:sp modelId="{E28DB998-6865-4B32-BAE0-3A8CCC9980A1}">
      <dsp:nvSpPr>
        <dsp:cNvPr id="0" name=""/>
        <dsp:cNvSpPr/>
      </dsp:nvSpPr>
      <dsp:spPr>
        <a:xfrm rot="16200000">
          <a:off x="615507" y="676777"/>
          <a:ext cx="2530308" cy="1176753"/>
        </a:xfrm>
        <a:prstGeom prst="flowChartManualOperation">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0" tIns="0" rIns="66675" bIns="0" numCol="1" spcCol="1270" anchor="ctr" anchorCtr="0">
          <a:noAutofit/>
        </a:bodyPr>
        <a:lstStyle/>
        <a:p>
          <a:pPr marL="0" lvl="0" indent="0" algn="l" defTabSz="466725">
            <a:lnSpc>
              <a:spcPct val="90000"/>
            </a:lnSpc>
            <a:spcBef>
              <a:spcPct val="0"/>
            </a:spcBef>
            <a:spcAft>
              <a:spcPct val="35000"/>
            </a:spcAft>
            <a:buNone/>
          </a:pPr>
          <a:r>
            <a:rPr lang="en-US" sz="1050" b="1" kern="1200" dirty="0">
              <a:solidFill>
                <a:schemeClr val="bg1"/>
              </a:solidFill>
              <a:latin typeface="Calibri" panose="020F0502020204030204"/>
              <a:ea typeface="+mn-ea"/>
              <a:cs typeface="+mn-cs"/>
            </a:rPr>
            <a:t>Goal Driven</a:t>
          </a:r>
        </a:p>
        <a:p>
          <a:pPr marL="0" lvl="0" indent="0" algn="l" defTabSz="466725">
            <a:lnSpc>
              <a:spcPct val="90000"/>
            </a:lnSpc>
            <a:spcBef>
              <a:spcPct val="0"/>
            </a:spcBef>
            <a:spcAft>
              <a:spcPct val="35000"/>
            </a:spcAft>
            <a:buNone/>
          </a:pPr>
          <a:br>
            <a:rPr lang="en-US" sz="1050" b="1" kern="1200" dirty="0">
              <a:solidFill>
                <a:srgbClr val="FFFF00"/>
              </a:solidFill>
            </a:rPr>
          </a:br>
          <a:br>
            <a:rPr lang="en-US" sz="1050" b="1" kern="1200" dirty="0">
              <a:solidFill>
                <a:srgbClr val="FFFF00"/>
              </a:solidFill>
            </a:rPr>
          </a:br>
          <a:r>
            <a:rPr lang="en-US" sz="900" kern="1200" dirty="0">
              <a:solidFill>
                <a:prstClr val="white"/>
              </a:solidFill>
              <a:latin typeface="Calibri" panose="020F0502020204030204"/>
              <a:ea typeface="Arial Unicode MS"/>
              <a:cs typeface="+mn-cs"/>
            </a:rPr>
            <a:t>Vision &amp; Strategy </a:t>
          </a:r>
        </a:p>
        <a:p>
          <a:pPr marL="0" lvl="0" indent="0" algn="l" defTabSz="466725">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Coaching</a:t>
          </a:r>
        </a:p>
        <a:p>
          <a:pPr marL="0" lvl="0" indent="0" algn="l" defTabSz="466725">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Challenging Conversions</a:t>
          </a:r>
        </a:p>
        <a:p>
          <a:pPr marL="0" lvl="0" indent="0" algn="l" defTabSz="466725">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Managing Underperformance</a:t>
          </a:r>
        </a:p>
        <a:p>
          <a:pPr marL="0" lvl="0" indent="0" algn="l" defTabSz="466725">
            <a:lnSpc>
              <a:spcPct val="90000"/>
            </a:lnSpc>
            <a:spcBef>
              <a:spcPct val="0"/>
            </a:spcBef>
            <a:spcAft>
              <a:spcPct val="35000"/>
            </a:spcAft>
            <a:buNone/>
          </a:pPr>
          <a:endParaRPr lang="en-US" sz="900" kern="1200" dirty="0">
            <a:solidFill>
              <a:schemeClr val="bg1">
                <a:lumMod val="75000"/>
              </a:schemeClr>
            </a:solidFill>
          </a:endParaRPr>
        </a:p>
      </dsp:txBody>
      <dsp:txXfrm rot="5400000">
        <a:off x="1292284" y="506062"/>
        <a:ext cx="1176753" cy="1518184"/>
      </dsp:txXfrm>
    </dsp:sp>
    <dsp:sp modelId="{C257AE35-82AD-4FDA-AA19-BED43B2971D3}">
      <dsp:nvSpPr>
        <dsp:cNvPr id="0" name=""/>
        <dsp:cNvSpPr/>
      </dsp:nvSpPr>
      <dsp:spPr>
        <a:xfrm rot="16200000">
          <a:off x="1849448" y="676777"/>
          <a:ext cx="2530308" cy="1176753"/>
        </a:xfrm>
        <a:prstGeom prst="flowChartManualOperation">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0" tIns="0" rIns="66675" bIns="0" numCol="1" spcCol="1270" anchor="ctr" anchorCtr="0">
          <a:noAutofit/>
        </a:bodyPr>
        <a:lstStyle/>
        <a:p>
          <a:pPr marL="0" lvl="0" indent="0" algn="l" defTabSz="622300">
            <a:lnSpc>
              <a:spcPct val="90000"/>
            </a:lnSpc>
            <a:spcBef>
              <a:spcPct val="0"/>
            </a:spcBef>
            <a:spcAft>
              <a:spcPct val="35000"/>
            </a:spcAft>
            <a:buNone/>
          </a:pPr>
          <a:r>
            <a:rPr lang="en-US" sz="1050" b="1" kern="1200">
              <a:solidFill>
                <a:schemeClr val="bg1"/>
              </a:solidFill>
            </a:rPr>
            <a:t>Commercial Drive</a:t>
          </a:r>
          <a:br>
            <a:rPr lang="en-US" sz="1050" b="1" kern="1200">
              <a:solidFill>
                <a:srgbClr val="FFFF00"/>
              </a:solidFill>
            </a:rPr>
          </a:br>
          <a:br>
            <a:rPr lang="en-US" sz="1050" b="1" kern="1200">
              <a:solidFill>
                <a:srgbClr val="FFFF00"/>
              </a:solidFill>
            </a:rPr>
          </a:br>
          <a:endParaRPr lang="en-US" sz="900" kern="1200">
            <a:solidFill>
              <a:prstClr val="white">
                <a:lumMod val="75000"/>
              </a:prstClr>
            </a:solidFill>
            <a:latin typeface="Calibri" panose="020F0502020204030204"/>
            <a:ea typeface="+mn-ea"/>
            <a:cs typeface="+mn-cs"/>
          </a:endParaRPr>
        </a:p>
        <a:p>
          <a:pPr marL="0" lvl="0" indent="0" algn="l" defTabSz="622300">
            <a:lnSpc>
              <a:spcPct val="90000"/>
            </a:lnSpc>
            <a:spcBef>
              <a:spcPct val="0"/>
            </a:spcBef>
            <a:spcAft>
              <a:spcPct val="35000"/>
            </a:spcAft>
            <a:buNone/>
          </a:pPr>
          <a:r>
            <a:rPr lang="en-US" sz="900" kern="1200">
              <a:solidFill>
                <a:schemeClr val="bg1"/>
              </a:solidFill>
              <a:latin typeface="Calibri" panose="020F0502020204030204"/>
              <a:ea typeface="+mn-ea"/>
              <a:cs typeface="+mn-cs"/>
            </a:rPr>
            <a:t>Business Model  Canvas</a:t>
          </a:r>
        </a:p>
        <a:p>
          <a:pPr marL="0" lvl="0" indent="0" algn="l" defTabSz="622300">
            <a:lnSpc>
              <a:spcPct val="90000"/>
            </a:lnSpc>
            <a:spcBef>
              <a:spcPct val="0"/>
            </a:spcBef>
            <a:spcAft>
              <a:spcPct val="35000"/>
            </a:spcAft>
            <a:buNone/>
          </a:pPr>
          <a:r>
            <a:rPr lang="en-US" sz="900" kern="1200">
              <a:solidFill>
                <a:schemeClr val="bg1"/>
              </a:solidFill>
              <a:latin typeface="Calibri" panose="020F0502020204030204"/>
              <a:ea typeface="+mn-ea"/>
              <a:cs typeface="+mn-cs"/>
            </a:rPr>
            <a:t>Top Line &amp; Bottom-Line Impact</a:t>
          </a:r>
          <a:br>
            <a:rPr lang="en-US" sz="900" kern="1200">
              <a:solidFill>
                <a:schemeClr val="bg1"/>
              </a:solidFill>
              <a:latin typeface="Calibri" panose="020F0502020204030204"/>
              <a:ea typeface="+mn-ea"/>
              <a:cs typeface="+mn-cs"/>
            </a:rPr>
          </a:br>
          <a:r>
            <a:rPr lang="en-US" sz="900" kern="1200">
              <a:solidFill>
                <a:schemeClr val="bg1"/>
              </a:solidFill>
              <a:latin typeface="Calibri" panose="020F0502020204030204"/>
              <a:ea typeface="+mn-ea"/>
              <a:cs typeface="+mn-cs"/>
            </a:rPr>
            <a:t>Creating New Opportunities</a:t>
          </a:r>
        </a:p>
        <a:p>
          <a:pPr marL="0" lvl="0" indent="0" algn="ctr" defTabSz="622300">
            <a:lnSpc>
              <a:spcPct val="90000"/>
            </a:lnSpc>
            <a:spcBef>
              <a:spcPct val="0"/>
            </a:spcBef>
            <a:spcAft>
              <a:spcPct val="35000"/>
            </a:spcAft>
            <a:buNone/>
          </a:pPr>
          <a:endParaRPr lang="en-US" sz="1200" kern="1200"/>
        </a:p>
      </dsp:txBody>
      <dsp:txXfrm rot="5400000">
        <a:off x="2526225" y="506062"/>
        <a:ext cx="1176753" cy="1518184"/>
      </dsp:txXfrm>
    </dsp:sp>
    <dsp:sp modelId="{CC9039DA-6D4E-4A78-80A2-DD373FED752F}">
      <dsp:nvSpPr>
        <dsp:cNvPr id="0" name=""/>
        <dsp:cNvSpPr/>
      </dsp:nvSpPr>
      <dsp:spPr>
        <a:xfrm rot="16200000">
          <a:off x="3083390" y="676777"/>
          <a:ext cx="2530308" cy="1176753"/>
        </a:xfrm>
        <a:prstGeom prst="flowChartManualOperation">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0" tIns="0" rIns="66675" bIns="0" numCol="1" spcCol="1270" anchor="ctr" anchorCtr="0">
          <a:noAutofit/>
        </a:bodyPr>
        <a:lstStyle/>
        <a:p>
          <a:pPr marL="0" lvl="0" indent="0" algn="l" defTabSz="400050">
            <a:lnSpc>
              <a:spcPct val="90000"/>
            </a:lnSpc>
            <a:spcBef>
              <a:spcPct val="0"/>
            </a:spcBef>
            <a:spcAft>
              <a:spcPct val="35000"/>
            </a:spcAft>
            <a:buNone/>
          </a:pPr>
          <a:r>
            <a:rPr lang="en-US" sz="1050" b="1" kern="1200" dirty="0">
              <a:solidFill>
                <a:prstClr val="white"/>
              </a:solidFill>
              <a:latin typeface="Calibri" panose="020F0502020204030204"/>
              <a:ea typeface="Arial Unicode MS"/>
              <a:cs typeface="+mn-cs"/>
            </a:rPr>
            <a:t>Managing Complexity</a:t>
          </a:r>
        </a:p>
        <a:p>
          <a:pPr marL="0" lvl="0" algn="l" defTabSz="622300">
            <a:lnSpc>
              <a:spcPct val="90000"/>
            </a:lnSpc>
            <a:spcBef>
              <a:spcPct val="0"/>
            </a:spcBef>
            <a:spcAft>
              <a:spcPct val="35000"/>
            </a:spcAft>
            <a:buNone/>
          </a:pPr>
          <a:endParaRPr lang="en-US" sz="1400" b="1" kern="1200" dirty="0">
            <a:solidFill>
              <a:schemeClr val="bg1"/>
            </a:solidFill>
          </a:endParaRPr>
        </a:p>
        <a:p>
          <a:pPr marL="0" lvl="0" algn="l" defTabSz="6223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Managing Complex environments</a:t>
          </a:r>
        </a:p>
        <a:p>
          <a:pPr marL="0" lvl="0" algn="l" defTabSz="6223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Models of Complexity</a:t>
          </a:r>
        </a:p>
        <a:p>
          <a:pPr marL="0" lvl="0" algn="l" defTabSz="62230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Systems thinking </a:t>
          </a:r>
        </a:p>
        <a:p>
          <a:pPr marL="0" lvl="0" algn="l" defTabSz="622300">
            <a:lnSpc>
              <a:spcPct val="90000"/>
            </a:lnSpc>
            <a:spcBef>
              <a:spcPct val="0"/>
            </a:spcBef>
            <a:spcAft>
              <a:spcPct val="35000"/>
            </a:spcAft>
            <a:buNone/>
          </a:pPr>
          <a:endParaRPr lang="en-US" sz="1400" b="1" kern="1200" dirty="0">
            <a:solidFill>
              <a:schemeClr val="bg1"/>
            </a:solidFill>
          </a:endParaRPr>
        </a:p>
        <a:p>
          <a:pPr marL="0" lvl="0" algn="l" defTabSz="622300">
            <a:lnSpc>
              <a:spcPct val="90000"/>
            </a:lnSpc>
            <a:spcBef>
              <a:spcPct val="0"/>
            </a:spcBef>
            <a:spcAft>
              <a:spcPct val="35000"/>
            </a:spcAft>
            <a:buNone/>
          </a:pPr>
          <a:br>
            <a:rPr lang="en-US" sz="1400" kern="1200" dirty="0">
              <a:solidFill>
                <a:schemeClr val="bg1"/>
              </a:solidFill>
              <a:latin typeface="Calibri" panose="020F0502020204030204"/>
              <a:ea typeface="+mn-ea"/>
              <a:cs typeface="+mn-cs"/>
            </a:rPr>
          </a:br>
          <a:endParaRPr lang="en-US" sz="1400" kern="1200" dirty="0">
            <a:solidFill>
              <a:schemeClr val="bg1"/>
            </a:solidFill>
          </a:endParaRPr>
        </a:p>
      </dsp:txBody>
      <dsp:txXfrm rot="5400000">
        <a:off x="3760167" y="506062"/>
        <a:ext cx="1176753" cy="1518184"/>
      </dsp:txXfrm>
    </dsp:sp>
    <dsp:sp modelId="{35C4035E-CD66-441A-841E-3C30DF82E801}">
      <dsp:nvSpPr>
        <dsp:cNvPr id="0" name=""/>
        <dsp:cNvSpPr/>
      </dsp:nvSpPr>
      <dsp:spPr>
        <a:xfrm rot="16200000">
          <a:off x="4429605" y="676777"/>
          <a:ext cx="2530308" cy="1176753"/>
        </a:xfrm>
        <a:prstGeom prst="flowChartManualOperation">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0" tIns="0" rIns="66675" bIns="0" numCol="1" spcCol="1270" anchor="t" anchorCtr="0">
          <a:noAutofit/>
        </a:bodyPr>
        <a:lstStyle/>
        <a:p>
          <a:pPr marL="0" lvl="0" indent="0" algn="l" defTabSz="400050">
            <a:lnSpc>
              <a:spcPct val="90000"/>
            </a:lnSpc>
            <a:spcBef>
              <a:spcPct val="0"/>
            </a:spcBef>
            <a:spcAft>
              <a:spcPct val="35000"/>
            </a:spcAft>
            <a:buNone/>
          </a:pPr>
          <a:r>
            <a:rPr lang="en-US" sz="1050" b="1" kern="1200" dirty="0">
              <a:solidFill>
                <a:prstClr val="white"/>
              </a:solidFill>
              <a:latin typeface="Calibri" panose="020F0502020204030204"/>
              <a:ea typeface="Arial Unicode MS"/>
              <a:cs typeface="+mn-cs"/>
            </a:rPr>
            <a:t>Change Agile</a:t>
          </a:r>
        </a:p>
        <a:p>
          <a:pPr marL="0" lvl="0" indent="0" algn="l" defTabSz="400050">
            <a:lnSpc>
              <a:spcPct val="90000"/>
            </a:lnSpc>
            <a:spcBef>
              <a:spcPct val="0"/>
            </a:spcBef>
            <a:spcAft>
              <a:spcPct val="35000"/>
            </a:spcAft>
            <a:buNone/>
          </a:pPr>
          <a:endParaRPr lang="en-US" sz="1050" b="1" kern="1200" dirty="0">
            <a:solidFill>
              <a:prstClr val="white"/>
            </a:solidFill>
            <a:latin typeface="Calibri" panose="020F0502020204030204"/>
            <a:ea typeface="Arial Unicode MS"/>
            <a:cs typeface="+mn-cs"/>
          </a:endParaRPr>
        </a:p>
        <a:p>
          <a:pPr marL="0" lvl="0" indent="0" algn="l" defTabSz="40005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The Change Cycle</a:t>
          </a:r>
        </a:p>
        <a:p>
          <a:pPr marL="0" lvl="0" indent="0" algn="l" defTabSz="40005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William Bridges transitions</a:t>
          </a:r>
          <a:br>
            <a:rPr lang="en-US" sz="900" kern="1200" dirty="0">
              <a:solidFill>
                <a:prstClr val="white"/>
              </a:solidFill>
              <a:latin typeface="Calibri" panose="020F0502020204030204"/>
              <a:ea typeface="Arial Unicode MS"/>
              <a:cs typeface="+mn-cs"/>
            </a:rPr>
          </a:br>
          <a:br>
            <a:rPr lang="en-US" sz="900" kern="1200" dirty="0">
              <a:solidFill>
                <a:prstClr val="white"/>
              </a:solidFill>
              <a:latin typeface="Calibri" panose="020F0502020204030204"/>
              <a:ea typeface="Arial Unicode MS"/>
              <a:cs typeface="+mn-cs"/>
            </a:rPr>
          </a:br>
          <a:r>
            <a:rPr lang="en-US" sz="900" kern="1200" dirty="0">
              <a:solidFill>
                <a:prstClr val="white"/>
              </a:solidFill>
              <a:latin typeface="Calibri" panose="020F0502020204030204"/>
              <a:ea typeface="Arial Unicode MS"/>
              <a:cs typeface="+mn-cs"/>
            </a:rPr>
            <a:t>Self-Management</a:t>
          </a:r>
          <a:br>
            <a:rPr lang="en-US" sz="900" kern="1200" dirty="0">
              <a:solidFill>
                <a:prstClr val="white"/>
              </a:solidFill>
              <a:latin typeface="Calibri" panose="020F0502020204030204"/>
              <a:ea typeface="Arial Unicode MS"/>
              <a:cs typeface="+mn-cs"/>
            </a:rPr>
          </a:br>
          <a:r>
            <a:rPr lang="en-US" sz="900" kern="1200" dirty="0">
              <a:solidFill>
                <a:prstClr val="white"/>
              </a:solidFill>
              <a:latin typeface="Calibri" panose="020F0502020204030204"/>
              <a:ea typeface="Arial Unicode MS"/>
              <a:cs typeface="+mn-cs"/>
            </a:rPr>
            <a:t>during change</a:t>
          </a:r>
        </a:p>
        <a:p>
          <a:pPr marL="0" lvl="0" indent="0" algn="l" defTabSz="400050">
            <a:lnSpc>
              <a:spcPct val="90000"/>
            </a:lnSpc>
            <a:spcBef>
              <a:spcPct val="0"/>
            </a:spcBef>
            <a:spcAft>
              <a:spcPct val="35000"/>
            </a:spcAft>
            <a:buNone/>
          </a:pPr>
          <a:endParaRPr lang="en-US" sz="900" kern="1200" dirty="0">
            <a:solidFill>
              <a:prstClr val="white"/>
            </a:solidFill>
            <a:latin typeface="Calibri" panose="020F0502020204030204"/>
            <a:ea typeface="Arial Unicode MS"/>
            <a:cs typeface="+mn-cs"/>
          </a:endParaRPr>
        </a:p>
        <a:p>
          <a:pPr marL="0" lvl="0" indent="0" algn="l" defTabSz="400050">
            <a:lnSpc>
              <a:spcPct val="90000"/>
            </a:lnSpc>
            <a:spcBef>
              <a:spcPct val="0"/>
            </a:spcBef>
            <a:spcAft>
              <a:spcPct val="35000"/>
            </a:spcAft>
            <a:buNone/>
          </a:pPr>
          <a:r>
            <a:rPr lang="en-US" sz="900" kern="1200" dirty="0">
              <a:solidFill>
                <a:prstClr val="white"/>
              </a:solidFill>
              <a:latin typeface="Calibri" panose="020F0502020204030204"/>
              <a:ea typeface="Arial Unicode MS"/>
              <a:cs typeface="+mn-cs"/>
            </a:rPr>
            <a:t>Building and Enabling Resistance</a:t>
          </a:r>
        </a:p>
      </dsp:txBody>
      <dsp:txXfrm rot="5400000">
        <a:off x="5106382" y="506062"/>
        <a:ext cx="1176753" cy="1518184"/>
      </dsp:txXfrm>
    </dsp:sp>
    <dsp:sp modelId="{B059E65A-82B1-4F81-81E1-0F5E89613184}">
      <dsp:nvSpPr>
        <dsp:cNvPr id="0" name=""/>
        <dsp:cNvSpPr/>
      </dsp:nvSpPr>
      <dsp:spPr>
        <a:xfrm rot="16200000">
          <a:off x="5691733" y="676777"/>
          <a:ext cx="2530308" cy="1176753"/>
        </a:xfrm>
        <a:prstGeom prst="flowChartManualOperation">
          <a:avLst/>
        </a:prstGeom>
        <a:solidFill>
          <a:schemeClr val="tx1">
            <a:lumMod val="50000"/>
            <a:lumOff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0" rIns="114300" bIns="0" numCol="1" spcCol="1270" anchor="ctr" anchorCtr="0">
          <a:noAutofit/>
        </a:bodyPr>
        <a:lstStyle/>
        <a:p>
          <a:pPr marL="0" lvl="0" indent="0" algn="l" defTabSz="622300">
            <a:lnSpc>
              <a:spcPct val="90000"/>
            </a:lnSpc>
            <a:spcBef>
              <a:spcPct val="0"/>
            </a:spcBef>
            <a:spcAft>
              <a:spcPct val="35000"/>
            </a:spcAft>
            <a:buNone/>
          </a:pPr>
          <a:br>
            <a:rPr lang="en-US" sz="1800" b="1" kern="1200">
              <a:solidFill>
                <a:schemeClr val="bg1"/>
              </a:solidFill>
            </a:rPr>
          </a:br>
          <a:r>
            <a:rPr lang="en-US" sz="1400" b="1" kern="1200">
              <a:solidFill>
                <a:prstClr val="white"/>
              </a:solidFill>
              <a:latin typeface="Arial"/>
              <a:ea typeface="Arial Unicode MS"/>
              <a:cs typeface="+mn-cs"/>
            </a:rPr>
            <a:t>Future Proofing</a:t>
          </a:r>
        </a:p>
        <a:p>
          <a:pPr marL="0" lvl="0" indent="0" algn="l" defTabSz="622300">
            <a:lnSpc>
              <a:spcPct val="90000"/>
            </a:lnSpc>
            <a:spcBef>
              <a:spcPct val="0"/>
            </a:spcBef>
            <a:spcAft>
              <a:spcPct val="35000"/>
            </a:spcAft>
            <a:buNone/>
          </a:pPr>
          <a:endParaRPr lang="en-US" sz="1800" b="1" kern="1200">
            <a:solidFill>
              <a:schemeClr val="bg1"/>
            </a:solidFill>
          </a:endParaRPr>
        </a:p>
        <a:p>
          <a:pPr marL="0" lvl="0" indent="0" algn="l" defTabSz="622300">
            <a:lnSpc>
              <a:spcPct val="90000"/>
            </a:lnSpc>
            <a:spcBef>
              <a:spcPct val="0"/>
            </a:spcBef>
            <a:spcAft>
              <a:spcPct val="35000"/>
            </a:spcAft>
            <a:buNone/>
          </a:pPr>
          <a:endParaRPr lang="en-US" sz="1800" b="1" kern="1200">
            <a:solidFill>
              <a:schemeClr val="bg1"/>
            </a:solidFill>
          </a:endParaRPr>
        </a:p>
      </dsp:txBody>
      <dsp:txXfrm rot="5400000">
        <a:off x="6368510" y="506062"/>
        <a:ext cx="1176753" cy="1518184"/>
      </dsp:txXfrm>
    </dsp:sp>
    <dsp:sp modelId="{B00CE8AB-88A9-4C14-94C4-5BA1AB0E635A}">
      <dsp:nvSpPr>
        <dsp:cNvPr id="0" name=""/>
        <dsp:cNvSpPr/>
      </dsp:nvSpPr>
      <dsp:spPr>
        <a:xfrm rot="16200000">
          <a:off x="6956743" y="676777"/>
          <a:ext cx="2530308" cy="1176753"/>
        </a:xfrm>
        <a:prstGeom prst="flowChartManualOperation">
          <a:avLst/>
        </a:prstGeom>
        <a:solidFill>
          <a:schemeClr val="tx1">
            <a:lumMod val="50000"/>
            <a:lumOff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0" rIns="88900" bIns="0" numCol="1" spcCol="1270" anchor="ctr" anchorCtr="0">
          <a:noAutofit/>
        </a:bodyPr>
        <a:lstStyle/>
        <a:p>
          <a:pPr marL="0" lvl="0" indent="0" algn="l" defTabSz="622300">
            <a:lnSpc>
              <a:spcPct val="90000"/>
            </a:lnSpc>
            <a:spcBef>
              <a:spcPct val="0"/>
            </a:spcBef>
            <a:spcAft>
              <a:spcPct val="35000"/>
            </a:spcAft>
            <a:buNone/>
          </a:pPr>
          <a:r>
            <a:rPr lang="en-US" sz="1400" b="1" kern="1200" dirty="0">
              <a:solidFill>
                <a:prstClr val="white"/>
              </a:solidFill>
              <a:latin typeface="Arial"/>
              <a:ea typeface="Arial Unicode MS"/>
              <a:cs typeface="+mn-cs"/>
            </a:rPr>
            <a:t>Customer Centricity</a:t>
          </a:r>
          <a:br>
            <a:rPr lang="en-US" sz="1400" b="1" kern="1200" dirty="0">
              <a:solidFill>
                <a:schemeClr val="bg1"/>
              </a:solidFill>
            </a:rPr>
          </a:br>
          <a:endParaRPr lang="en-US" sz="1400" b="1" kern="1200" dirty="0">
            <a:solidFill>
              <a:prstClr val="white"/>
            </a:solidFill>
            <a:latin typeface="Arial"/>
            <a:ea typeface="Arial Unicode MS"/>
            <a:cs typeface="+mn-cs"/>
          </a:endParaRPr>
        </a:p>
        <a:p>
          <a:pPr marL="0" lvl="0" indent="0" algn="l" defTabSz="622300">
            <a:lnSpc>
              <a:spcPct val="90000"/>
            </a:lnSpc>
            <a:spcBef>
              <a:spcPct val="0"/>
            </a:spcBef>
            <a:spcAft>
              <a:spcPct val="35000"/>
            </a:spcAft>
            <a:buNone/>
          </a:pPr>
          <a:endParaRPr lang="en-US" sz="1400" kern="1200" dirty="0">
            <a:solidFill>
              <a:schemeClr val="bg1"/>
            </a:solidFill>
            <a:latin typeface="Calibri" panose="020F0502020204030204"/>
            <a:ea typeface="+mn-ea"/>
            <a:cs typeface="+mn-cs"/>
          </a:endParaRPr>
        </a:p>
      </dsp:txBody>
      <dsp:txXfrm rot="5400000">
        <a:off x="7633520" y="506062"/>
        <a:ext cx="1176753" cy="1518184"/>
      </dsp:txXfrm>
    </dsp:sp>
    <dsp:sp modelId="{9AA6BF98-C43C-4D29-93DA-CC4615623FCD}">
      <dsp:nvSpPr>
        <dsp:cNvPr id="0" name=""/>
        <dsp:cNvSpPr/>
      </dsp:nvSpPr>
      <dsp:spPr>
        <a:xfrm rot="16200000">
          <a:off x="8188101" y="676777"/>
          <a:ext cx="2530308" cy="1176753"/>
        </a:xfrm>
        <a:prstGeom prst="flowChartManualOperation">
          <a:avLst/>
        </a:prstGeom>
        <a:solidFill>
          <a:schemeClr val="tx1">
            <a:lumMod val="50000"/>
            <a:lumOff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0" rIns="114300" bIns="0" numCol="1" spcCol="1270" anchor="ctr" anchorCtr="0">
          <a:noAutofit/>
        </a:bodyPr>
        <a:lstStyle/>
        <a:p>
          <a:pPr marL="0" lvl="0" indent="0" algn="l" defTabSz="622300">
            <a:lnSpc>
              <a:spcPct val="90000"/>
            </a:lnSpc>
            <a:spcBef>
              <a:spcPct val="0"/>
            </a:spcBef>
            <a:spcAft>
              <a:spcPct val="35000"/>
            </a:spcAft>
            <a:buNone/>
          </a:pPr>
          <a:br>
            <a:rPr lang="en-US" sz="1800" b="1" kern="1200">
              <a:solidFill>
                <a:schemeClr val="bg1"/>
              </a:solidFill>
            </a:rPr>
          </a:br>
          <a:r>
            <a:rPr lang="en-US" sz="1400" b="1" kern="1200">
              <a:solidFill>
                <a:prstClr val="white"/>
              </a:solidFill>
              <a:latin typeface="Arial"/>
              <a:ea typeface="Arial Unicode MS"/>
              <a:cs typeface="+mn-cs"/>
            </a:rPr>
            <a:t>Influence &amp; Challenge</a:t>
          </a:r>
          <a:br>
            <a:rPr lang="en-US" sz="1600" kern="1200">
              <a:solidFill>
                <a:schemeClr val="bg1"/>
              </a:solidFill>
            </a:rPr>
          </a:br>
          <a:br>
            <a:rPr lang="en-US" sz="1400" kern="1200">
              <a:solidFill>
                <a:schemeClr val="bg1"/>
              </a:solidFill>
              <a:latin typeface="Calibri" panose="020F0502020204030204"/>
              <a:ea typeface="+mn-ea"/>
              <a:cs typeface="+mn-cs"/>
            </a:rPr>
          </a:br>
          <a:endParaRPr lang="en-US" sz="1400" kern="1200">
            <a:solidFill>
              <a:schemeClr val="bg1"/>
            </a:solidFill>
            <a:latin typeface="Calibri" panose="020F0502020204030204"/>
            <a:ea typeface="+mn-ea"/>
            <a:cs typeface="+mn-cs"/>
          </a:endParaRPr>
        </a:p>
      </dsp:txBody>
      <dsp:txXfrm rot="5400000">
        <a:off x="8864878" y="506062"/>
        <a:ext cx="1176753" cy="1518184"/>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png>
</file>

<file path=ppt/media/image35.png>
</file>

<file path=ppt/media/image36.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jpeg>
</file>

<file path=ppt/media/image46.png>
</file>

<file path=ppt/media/image47.tiff>
</file>

<file path=ppt/media/image48.png>
</file>

<file path=ppt/media/image5.png>
</file>

<file path=ppt/media/image50.png>
</file>

<file path=ppt/media/image52.png>
</file>

<file path=ppt/media/image53.jpg>
</file>

<file path=ppt/media/image54.png>
</file>

<file path=ppt/media/image55.png>
</file>

<file path=ppt/media/image57.png>
</file>

<file path=ppt/media/image58.png>
</file>

<file path=ppt/media/image59.png>
</file>

<file path=ppt/media/image6.png>
</file>

<file path=ppt/media/image60.png>
</file>

<file path=ppt/media/image61.sv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61915A-E4A7-4CC4-AEBD-65611C635063}" type="datetimeFigureOut">
              <a:rPr lang="en-US" smtClean="0"/>
              <a:t>07/06/2023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AF38A6-44BB-426D-A4C8-BDA49DAC8142}" type="slidenum">
              <a:rPr lang="en-US" smtClean="0"/>
              <a:t>‹#›</a:t>
            </a:fld>
            <a:endParaRPr lang="en-US"/>
          </a:p>
        </p:txBody>
      </p:sp>
    </p:spTree>
    <p:extLst>
      <p:ext uri="{BB962C8B-B14F-4D97-AF65-F5344CB8AC3E}">
        <p14:creationId xmlns:p14="http://schemas.microsoft.com/office/powerpoint/2010/main" val="3593798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dirty="0"/>
              <a:t>As we said earlier part of building your development plan is </a:t>
            </a:r>
            <a:r>
              <a:rPr lang="en-US" sz="1100" dirty="0">
                <a:solidFill>
                  <a:schemeClr val="tx1">
                    <a:lumMod val="75000"/>
                    <a:lumOff val="25000"/>
                  </a:schemeClr>
                </a:solidFill>
              </a:rPr>
              <a:t>understanding your current Strengths and Areas for Development and one of the ways is knowing where you stand in the leadership competency</a:t>
            </a:r>
          </a:p>
          <a:p>
            <a:pPr marL="139700" indent="0">
              <a:buNone/>
            </a:pPr>
            <a:endParaRPr lang="en-US" sz="1100" dirty="0">
              <a:solidFill>
                <a:schemeClr val="tx1">
                  <a:lumMod val="75000"/>
                  <a:lumOff val="25000"/>
                </a:schemeClr>
              </a:solidFill>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solidFill>
                  <a:schemeClr val="tx1">
                    <a:lumMod val="75000"/>
                    <a:lumOff val="25000"/>
                  </a:schemeClr>
                </a:solidFill>
              </a:rPr>
              <a:t>I am sure you are all aware that THE </a:t>
            </a:r>
            <a:r>
              <a:rPr lang="en-US" dirty="0"/>
              <a:t>updated leadership competencies is rolled out. </a:t>
            </a:r>
            <a:r>
              <a:rPr lang="en-US" sz="1100" dirty="0">
                <a:solidFill>
                  <a:schemeClr val="tx1">
                    <a:lumMod val="75000"/>
                    <a:lumOff val="25000"/>
                  </a:schemeClr>
                </a:solidFill>
              </a:rPr>
              <a:t>We have already expanded each leadership competency into 3 proficiency level, level 1,2 &amp; 3</a:t>
            </a:r>
            <a:r>
              <a:rPr lang="en-US" dirty="0"/>
              <a:t>. And if you wish to grow in the leadership ladder, these competencies will give you insights on what you need to demonstrate. If you want to learn more about the competencies based on your band you will now know what is excepted from you. </a:t>
            </a:r>
          </a:p>
          <a:p>
            <a:pPr marL="139700" indent="0">
              <a:buNone/>
            </a:pPr>
            <a:endParaRPr lang="en-US" sz="1100" dirty="0">
              <a:solidFill>
                <a:schemeClr val="tx1">
                  <a:lumMod val="75000"/>
                  <a:lumOff val="25000"/>
                </a:schemeClr>
              </a:solidFill>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DD24FBF-0B58-4B4B-9C56-89A2C796148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099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88EB77-884B-4CC2-BCA6-34453238944B}" type="slidenum">
              <a:rPr lang="en-US" smtClean="0"/>
              <a:t>3</a:t>
            </a:fld>
            <a:endParaRPr lang="en-US"/>
          </a:p>
        </p:txBody>
      </p:sp>
    </p:spTree>
    <p:extLst>
      <p:ext uri="{BB962C8B-B14F-4D97-AF65-F5344CB8AC3E}">
        <p14:creationId xmlns:p14="http://schemas.microsoft.com/office/powerpoint/2010/main" val="1762163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A917A4-0B10-4956-AC38-E9E7B1CF8F70}" type="slidenum">
              <a:rPr lang="en-US" smtClean="0"/>
              <a:t>4</a:t>
            </a:fld>
            <a:endParaRPr lang="en-US"/>
          </a:p>
        </p:txBody>
      </p:sp>
    </p:spTree>
    <p:extLst>
      <p:ext uri="{BB962C8B-B14F-4D97-AF65-F5344CB8AC3E}">
        <p14:creationId xmlns:p14="http://schemas.microsoft.com/office/powerpoint/2010/main" val="9875927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9.pn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47.tiff"/><Relationship Id="rId2" Type="http://schemas.openxmlformats.org/officeDocument/2006/relationships/image" Target="../media/image46.png"/><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47.tiff"/><Relationship Id="rId2" Type="http://schemas.openxmlformats.org/officeDocument/2006/relationships/image" Target="../media/image46.png"/><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47.tiff"/><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47.tiff"/><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oleObject" Target="../embeddings/oleObject2.bin"/><Relationship Id="rId7" Type="http://schemas.openxmlformats.org/officeDocument/2006/relationships/image" Target="../media/image54.png"/><Relationship Id="rId2" Type="http://schemas.openxmlformats.org/officeDocument/2006/relationships/slideMaster" Target="../slideMasters/slideMaster4.xml"/><Relationship Id="rId1" Type="http://schemas.openxmlformats.org/officeDocument/2006/relationships/tags" Target="../tags/tag18.xml"/><Relationship Id="rId6" Type="http://schemas.openxmlformats.org/officeDocument/2006/relationships/image" Target="../media/image53.jpg"/><Relationship Id="rId5" Type="http://schemas.openxmlformats.org/officeDocument/2006/relationships/image" Target="../media/image52.png"/><Relationship Id="rId4" Type="http://schemas.openxmlformats.org/officeDocument/2006/relationships/image" Target="../media/image51.emf"/></Relationships>
</file>

<file path=ppt/slideLayouts/_rels/slideLayout119.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4.xml"/><Relationship Id="rId1" Type="http://schemas.openxmlformats.org/officeDocument/2006/relationships/tags" Target="../tags/tag19.xml"/><Relationship Id="rId4" Type="http://schemas.openxmlformats.org/officeDocument/2006/relationships/image" Target="../media/image56.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4.xml"/><Relationship Id="rId1" Type="http://schemas.openxmlformats.org/officeDocument/2006/relationships/tags" Target="../tags/tag20.xml"/><Relationship Id="rId5" Type="http://schemas.openxmlformats.org/officeDocument/2006/relationships/image" Target="../media/image57.png"/><Relationship Id="rId4" Type="http://schemas.openxmlformats.org/officeDocument/2006/relationships/image" Target="../media/image56.emf"/></Relationships>
</file>

<file path=ppt/slideLayouts/_rels/slideLayout121.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4.xml"/><Relationship Id="rId1" Type="http://schemas.openxmlformats.org/officeDocument/2006/relationships/tags" Target="../tags/tag21.xml"/><Relationship Id="rId4" Type="http://schemas.openxmlformats.org/officeDocument/2006/relationships/image" Target="../media/image56.emf"/></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1.jpe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1.jpe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3.jpeg"/><Relationship Id="rId1" Type="http://schemas.openxmlformats.org/officeDocument/2006/relationships/slideMaster" Target="../slideMasters/slideMaster1.xml"/><Relationship Id="rId5" Type="http://schemas.openxmlformats.org/officeDocument/2006/relationships/image" Target="../media/image9.jpeg"/><Relationship Id="rId4" Type="http://schemas.openxmlformats.org/officeDocument/2006/relationships/image" Target="../media/image22.jpe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Master" Target="../slideMasters/slideMaster1.xml"/><Relationship Id="rId4" Type="http://schemas.openxmlformats.org/officeDocument/2006/relationships/image" Target="../media/image28.jpe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Master" Target="../slideMasters/slideMaster1.xml"/><Relationship Id="rId5" Type="http://schemas.openxmlformats.org/officeDocument/2006/relationships/image" Target="../media/image32.jpeg"/><Relationship Id="rId4" Type="http://schemas.openxmlformats.org/officeDocument/2006/relationships/image" Target="../media/image31.jpe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9.jpeg"/><Relationship Id="rId1" Type="http://schemas.openxmlformats.org/officeDocument/2006/relationships/slideMaster" Target="../slideMasters/slideMaster1.xml"/><Relationship Id="rId6" Type="http://schemas.openxmlformats.org/officeDocument/2006/relationships/image" Target="../media/image33.jpeg"/><Relationship Id="rId5" Type="http://schemas.openxmlformats.org/officeDocument/2006/relationships/image" Target="../media/image23.jpeg"/><Relationship Id="rId4" Type="http://schemas.openxmlformats.org/officeDocument/2006/relationships/image" Target="../media/image11.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1.jpe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9.jpeg"/><Relationship Id="rId1" Type="http://schemas.openxmlformats.org/officeDocument/2006/relationships/slideMaster" Target="../slideMasters/slideMaster1.xml"/><Relationship Id="rId5" Type="http://schemas.openxmlformats.org/officeDocument/2006/relationships/image" Target="../media/image23.jpeg"/><Relationship Id="rId4" Type="http://schemas.openxmlformats.org/officeDocument/2006/relationships/image" Target="../media/image11.jpe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9.jpeg"/><Relationship Id="rId1" Type="http://schemas.openxmlformats.org/officeDocument/2006/relationships/slideMaster" Target="../slideMasters/slideMaster1.xml"/><Relationship Id="rId6" Type="http://schemas.openxmlformats.org/officeDocument/2006/relationships/image" Target="../media/image33.jpeg"/><Relationship Id="rId5" Type="http://schemas.openxmlformats.org/officeDocument/2006/relationships/image" Target="../media/image23.jpeg"/><Relationship Id="rId4" Type="http://schemas.openxmlformats.org/officeDocument/2006/relationships/image" Target="../media/image11.jpe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9.jpeg"/></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9.jpe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png"/><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2"/>
        </a:solidFill>
        <a:effectLst/>
      </p:bgPr>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4" name="Picture 3">
            <a:extLst>
              <a:ext uri="{FF2B5EF4-FFF2-40B4-BE49-F238E27FC236}">
                <a16:creationId xmlns:a16="http://schemas.microsoft.com/office/drawing/2014/main" id="{698008B9-91E2-41CC-0DE3-37DE3FB84BA8}"/>
              </a:ext>
            </a:extLst>
          </p:cNvPr>
          <p:cNvPicPr>
            <a:picLocks noGrp="1" noRot="1" noMove="1" noResize="1" noEditPoints="1" noAdjustHandles="1" noChangeArrowheads="1" noChangeShapeType="1" noCrop="1"/>
          </p:cNvPicPr>
          <p:nvPr userDrawn="1"/>
        </p:nvPicPr>
        <p:blipFill>
          <a:blip r:embed="rId3"/>
          <a:srcRect/>
          <a:stretch/>
        </p:blipFill>
        <p:spPr>
          <a:xfrm>
            <a:off x="224138" y="2572146"/>
            <a:ext cx="5344642" cy="1681958"/>
          </a:xfrm>
          <a:prstGeom prst="rect">
            <a:avLst/>
          </a:prstGeom>
        </p:spPr>
      </p:pic>
    </p:spTree>
    <p:extLst>
      <p:ext uri="{BB962C8B-B14F-4D97-AF65-F5344CB8AC3E}">
        <p14:creationId xmlns:p14="http://schemas.microsoft.com/office/powerpoint/2010/main" val="22939790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6">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339337"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2043" y="4260778"/>
            <a:ext cx="4335897"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9C6438B-8AA6-6FF8-579B-E6859D9CFF89}"/>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cxnSp>
        <p:nvCxnSpPr>
          <p:cNvPr id="7" name="Straight Connector 6">
            <a:extLst>
              <a:ext uri="{FF2B5EF4-FFF2-40B4-BE49-F238E27FC236}">
                <a16:creationId xmlns:a16="http://schemas.microsoft.com/office/drawing/2014/main" id="{192A4558-7C83-CC5D-0211-48D87309877D}"/>
              </a:ext>
              <a:ext uri="{C183D7F6-B498-43B3-948B-1728B52AA6E4}">
                <adec:decorative xmlns:adec="http://schemas.microsoft.com/office/drawing/2017/decorative" val="1"/>
              </a:ext>
            </a:extLst>
          </p:cNvPr>
          <p:cNvCxnSpPr>
            <a:cxnSpLocks/>
          </p:cNvCxnSpPr>
          <p:nvPr userDrawn="1"/>
        </p:nvCxnSpPr>
        <p:spPr>
          <a:xfrm>
            <a:off x="585216" y="3915473"/>
            <a:ext cx="3182112" cy="0"/>
          </a:xfrm>
          <a:prstGeom prst="line">
            <a:avLst/>
          </a:prstGeom>
          <a:ln w="76200" cap="rnd">
            <a:gradFill>
              <a:gsLst>
                <a:gs pos="100000">
                  <a:schemeClr val="accent2"/>
                </a:gs>
                <a:gs pos="0">
                  <a:schemeClr val="accent1"/>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18306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2"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2"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B77DCB-379A-4675-8DD1-63D67E624844}" type="datetime1">
              <a:rPr lang="en-US" smtClean="0"/>
              <a:t>07/06/2023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67139586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05A5924-50F2-4358-81AA-6BCF98C76968}" type="datetime1">
              <a:rPr lang="en-US" smtClean="0"/>
              <a:t>07/06/2023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256655049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E129A7-11FE-4E48-95D2-1247529127C5}" type="datetime1">
              <a:rPr lang="en-US" smtClean="0"/>
              <a:t>07/06/2023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r>
              <a:rPr lang="en-US"/>
              <a:t>-1-</a:t>
            </a:r>
          </a:p>
        </p:txBody>
      </p:sp>
      <p:pic>
        <p:nvPicPr>
          <p:cNvPr id="5" name="Picture 4">
            <a:extLst>
              <a:ext uri="{FF2B5EF4-FFF2-40B4-BE49-F238E27FC236}">
                <a16:creationId xmlns:a16="http://schemas.microsoft.com/office/drawing/2014/main" id="{FC3389F5-C605-4AD5-94EC-97465425099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721483"/>
            <a:ext cx="12192000" cy="136525"/>
          </a:xfrm>
          <a:prstGeom prst="rect">
            <a:avLst/>
          </a:prstGeom>
        </p:spPr>
      </p:pic>
      <p:pic>
        <p:nvPicPr>
          <p:cNvPr id="6" name="Picture 5">
            <a:extLst>
              <a:ext uri="{FF2B5EF4-FFF2-40B4-BE49-F238E27FC236}">
                <a16:creationId xmlns:a16="http://schemas.microsoft.com/office/drawing/2014/main" id="{70A4E6B6-5864-4D7F-BD93-9EED0D8745C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11856" y="-1294"/>
            <a:ext cx="4685365" cy="876616"/>
          </a:xfrm>
          <a:prstGeom prst="rect">
            <a:avLst/>
          </a:prstGeom>
        </p:spPr>
      </p:pic>
    </p:spTree>
    <p:extLst>
      <p:ext uri="{BB962C8B-B14F-4D97-AF65-F5344CB8AC3E}">
        <p14:creationId xmlns:p14="http://schemas.microsoft.com/office/powerpoint/2010/main" val="300146531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88E07F3-541D-4C4E-A04F-91285B25F9BF}" type="datetime1">
              <a:rPr lang="en-US" smtClean="0"/>
              <a:t>07/06/2023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122839152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9"/>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5E2FB4F-CA96-4322-A98F-9977DD0141A2}" type="datetime1">
              <a:rPr lang="en-US" smtClean="0"/>
              <a:t>07/06/2023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220237010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42A439-3738-4607-9132-FD781176B52C}" type="datetime1">
              <a:rPr lang="en-US" smtClean="0"/>
              <a:t>07/06/2023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9310753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2"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10A26C-DADB-4089-94F5-F04369B2563D}" type="datetime1">
              <a:rPr lang="en-US" smtClean="0"/>
              <a:t>07/06/2023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368842288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8" name="Rectangle 7"/>
          <p:cNvSpPr/>
          <p:nvPr userDrawn="1"/>
        </p:nvSpPr>
        <p:spPr>
          <a:xfrm>
            <a:off x="0" y="6366294"/>
            <a:ext cx="12192000" cy="4917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800"/>
          </a:p>
        </p:txBody>
      </p:sp>
      <p:sp>
        <p:nvSpPr>
          <p:cNvPr id="6" name="Slide Number Placeholder 5"/>
          <p:cNvSpPr>
            <a:spLocks noGrp="1"/>
          </p:cNvSpPr>
          <p:nvPr>
            <p:ph type="sldNum" sz="quarter" idx="12"/>
          </p:nvPr>
        </p:nvSpPr>
        <p:spPr>
          <a:xfrm>
            <a:off x="8610600" y="6356354"/>
            <a:ext cx="2743200" cy="365125"/>
          </a:xfrm>
          <a:prstGeom prst="rect">
            <a:avLst/>
          </a:prstGeom>
        </p:spPr>
        <p:txBody>
          <a:bodyPr/>
          <a:lstStyle>
            <a:lvl1pPr algn="r">
              <a:defRPr>
                <a:solidFill>
                  <a:schemeClr val="bg1"/>
                </a:solidFill>
                <a:latin typeface="+mn-lt"/>
              </a:defRPr>
            </a:lvl1pPr>
          </a:lstStyle>
          <a:p>
            <a:fld id="{9A33D136-5D24-4071-AC84-E84CB7917EB0}" type="slidenum">
              <a:rPr lang="en-ZA" smtClean="0"/>
              <a:pPr/>
              <a:t>‹#›</a:t>
            </a:fld>
            <a:endParaRPr lang="en-ZA" dirty="0"/>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8307" y="248553"/>
            <a:ext cx="2488148" cy="397423"/>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197440" y="207401"/>
            <a:ext cx="4413160" cy="531239"/>
          </a:xfrm>
          <a:prstGeom prst="rect">
            <a:avLst/>
          </a:prstGeom>
        </p:spPr>
      </p:pic>
      <p:cxnSp>
        <p:nvCxnSpPr>
          <p:cNvPr id="13" name="Straight Connector 12"/>
          <p:cNvCxnSpPr/>
          <p:nvPr userDrawn="1"/>
        </p:nvCxnSpPr>
        <p:spPr>
          <a:xfrm>
            <a:off x="0" y="687122"/>
            <a:ext cx="121920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011770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x">
  <p:cSld name="Divider - Yellow">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9" name="Shape 29"/>
          <p:cNvSpPr>
            <a:spLocks noGrp="1"/>
          </p:cNvSpPr>
          <p:nvPr>
            <p:ph type="title"/>
          </p:nvPr>
        </p:nvSpPr>
        <p:spPr>
          <a:xfrm>
            <a:off x="601201" y="483959"/>
            <a:ext cx="9143715" cy="995952"/>
          </a:xfrm>
          <a:prstGeom prst="rect">
            <a:avLst/>
          </a:prstGeom>
        </p:spPr>
        <p:txBody>
          <a:bodyPr>
            <a:normAutofit/>
          </a:bodyPr>
          <a:lstStyle>
            <a:lvl1pPr>
              <a:defRPr sz="5821" spc="-39"/>
            </a:lvl1pPr>
          </a:lstStyle>
          <a:p>
            <a:r>
              <a:t>Title Text</a:t>
            </a:r>
          </a:p>
        </p:txBody>
      </p:sp>
      <p:sp>
        <p:nvSpPr>
          <p:cNvPr id="30" name="Shape 30"/>
          <p:cNvSpPr>
            <a:spLocks noGrp="1"/>
          </p:cNvSpPr>
          <p:nvPr>
            <p:ph type="sldNum" sz="quarter" idx="2"/>
          </p:nvPr>
        </p:nvSpPr>
        <p:spPr>
          <a:prstGeom prst="rect">
            <a:avLst/>
          </a:prstGeom>
        </p:spPr>
        <p:txBody>
          <a:bodyPr/>
          <a:lstStyle>
            <a:lvl1pPr>
              <a:defRPr>
                <a:solidFill>
                  <a:srgbClr val="333F48"/>
                </a:solidFill>
              </a:defRPr>
            </a:lvl1pPr>
          </a:lstStyle>
          <a:p>
            <a:fld id="{86CB4B4D-7CA3-9044-876B-883B54F8677D}" type="slidenum">
              <a:t>‹#›</a:t>
            </a:fld>
            <a:endParaRPr dirty="0"/>
          </a:p>
        </p:txBody>
      </p:sp>
    </p:spTree>
    <p:extLst>
      <p:ext uri="{BB962C8B-B14F-4D97-AF65-F5344CB8AC3E}">
        <p14:creationId xmlns:p14="http://schemas.microsoft.com/office/powerpoint/2010/main" val="420964463"/>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bg1"/>
                </a:solidFill>
              </a:defRPr>
            </a:lvl1pPr>
          </a:lstStyle>
          <a:p>
            <a:fld id="{00FE92D9-49B6-4249-9D63-816AD03F2FB2}" type="slidenum">
              <a:rPr lang="en-US" smtClean="0"/>
              <a:pPr/>
              <a:t>‹#›</a:t>
            </a:fld>
            <a:endParaRPr lang="en-US" dirty="0"/>
          </a:p>
        </p:txBody>
      </p:sp>
      <p:sp>
        <p:nvSpPr>
          <p:cNvPr id="8" name="Rectangle: Rounded Corners 7">
            <a:extLst>
              <a:ext uri="{FF2B5EF4-FFF2-40B4-BE49-F238E27FC236}">
                <a16:creationId xmlns:a16="http://schemas.microsoft.com/office/drawing/2014/main" id="{15D60CAE-373A-42C3-988A-B0FB40BFB287}"/>
              </a:ext>
            </a:extLst>
          </p:cNvPr>
          <p:cNvSpPr/>
          <p:nvPr userDrawn="1"/>
        </p:nvSpPr>
        <p:spPr>
          <a:xfrm>
            <a:off x="-118169" y="347472"/>
            <a:ext cx="236337" cy="667512"/>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662"/>
          </a:p>
        </p:txBody>
      </p:sp>
      <p:sp>
        <p:nvSpPr>
          <p:cNvPr id="10" name="Text Placeholder 9">
            <a:extLst>
              <a:ext uri="{FF2B5EF4-FFF2-40B4-BE49-F238E27FC236}">
                <a16:creationId xmlns:a16="http://schemas.microsoft.com/office/drawing/2014/main" id="{15BB2291-3957-4967-B057-65A765296FCE}"/>
              </a:ext>
            </a:extLst>
          </p:cNvPr>
          <p:cNvSpPr>
            <a:spLocks noGrp="1"/>
          </p:cNvSpPr>
          <p:nvPr>
            <p:ph type="body" sz="quarter" idx="13" hasCustomPrompt="1"/>
          </p:nvPr>
        </p:nvSpPr>
        <p:spPr>
          <a:xfrm>
            <a:off x="326295" y="347663"/>
            <a:ext cx="11535508" cy="666750"/>
          </a:xfrm>
          <a:prstGeom prst="rect">
            <a:avLst/>
          </a:prstGeom>
        </p:spPr>
        <p:txBody>
          <a:bodyPr anchor="ctr"/>
          <a:lstStyle>
            <a:lvl1pPr>
              <a:buNone/>
              <a:defRPr>
                <a:solidFill>
                  <a:schemeClr val="accent4"/>
                </a:solidFill>
                <a:latin typeface="Century Gothic" panose="020B0502020202020204" pitchFamily="34" charset="0"/>
              </a:defRPr>
            </a:lvl1pPr>
            <a:lvl2pPr>
              <a:buNone/>
              <a:defRPr>
                <a:latin typeface="Century Gothic" panose="020B0502020202020204" pitchFamily="34" charset="0"/>
              </a:defRPr>
            </a:lvl2pPr>
            <a:lvl3pPr>
              <a:buNone/>
              <a:defRPr>
                <a:latin typeface="Century Gothic" panose="020B0502020202020204" pitchFamily="34" charset="0"/>
              </a:defRPr>
            </a:lvl3pPr>
            <a:lvl4pPr>
              <a:buNone/>
              <a:defRPr>
                <a:latin typeface="Century Gothic" panose="020B0502020202020204" pitchFamily="34" charset="0"/>
              </a:defRPr>
            </a:lvl4pPr>
            <a:lvl5pPr>
              <a:buNone/>
              <a:defRPr>
                <a:latin typeface="Century Gothic" panose="020B0502020202020204" pitchFamily="34" charset="0"/>
              </a:defRPr>
            </a:lvl5pPr>
          </a:lstStyle>
          <a:p>
            <a:pPr lvl="0"/>
            <a:r>
              <a:rPr lang="en-US" dirty="0"/>
              <a:t>CLICK TO EDIT MASTER TEXT STYLES</a:t>
            </a:r>
          </a:p>
        </p:txBody>
      </p:sp>
      <p:sp>
        <p:nvSpPr>
          <p:cNvPr id="3" name="Text Placeholder 2">
            <a:extLst>
              <a:ext uri="{FF2B5EF4-FFF2-40B4-BE49-F238E27FC236}">
                <a16:creationId xmlns:a16="http://schemas.microsoft.com/office/drawing/2014/main" id="{C448F67E-2DAE-4EB0-BB84-D939EDB55CA9}"/>
              </a:ext>
            </a:extLst>
          </p:cNvPr>
          <p:cNvSpPr>
            <a:spLocks noGrp="1"/>
          </p:cNvSpPr>
          <p:nvPr>
            <p:ph type="body" sz="quarter" idx="14"/>
          </p:nvPr>
        </p:nvSpPr>
        <p:spPr>
          <a:xfrm>
            <a:off x="326295" y="1225553"/>
            <a:ext cx="11535508" cy="4691063"/>
          </a:xfrm>
          <a:prstGeom prst="rect">
            <a:avLst/>
          </a:prstGeom>
        </p:spPr>
        <p:txBody>
          <a:bodyPr/>
          <a:lstStyle>
            <a:lvl1pPr>
              <a:buNone/>
              <a:defRPr sz="1477">
                <a:solidFill>
                  <a:schemeClr val="accent6">
                    <a:lumMod val="75000"/>
                  </a:schemeClr>
                </a:solidFill>
                <a:latin typeface="Century Gothic" panose="020B0502020202020204" pitchFamily="34" charset="0"/>
              </a:defRPr>
            </a:lvl1pPr>
            <a:lvl2pPr>
              <a:buNone/>
              <a:defRPr sz="1477">
                <a:solidFill>
                  <a:schemeClr val="accent6">
                    <a:lumMod val="75000"/>
                  </a:schemeClr>
                </a:solidFill>
                <a:latin typeface="Century Gothic" panose="020B0502020202020204" pitchFamily="34" charset="0"/>
              </a:defRPr>
            </a:lvl2pPr>
            <a:lvl3pPr>
              <a:buNone/>
              <a:defRPr sz="1477">
                <a:solidFill>
                  <a:schemeClr val="accent6">
                    <a:lumMod val="75000"/>
                  </a:schemeClr>
                </a:solidFill>
                <a:latin typeface="Century Gothic" panose="020B0502020202020204" pitchFamily="34" charset="0"/>
              </a:defRPr>
            </a:lvl3pPr>
            <a:lvl4pPr>
              <a:buNone/>
              <a:defRPr sz="1477">
                <a:solidFill>
                  <a:schemeClr val="accent6">
                    <a:lumMod val="75000"/>
                  </a:schemeClr>
                </a:solidFill>
                <a:latin typeface="Century Gothic" panose="020B0502020202020204" pitchFamily="34" charset="0"/>
              </a:defRPr>
            </a:lvl4pPr>
            <a:lvl5pPr>
              <a:buNone/>
              <a:defRPr sz="1477">
                <a:solidFill>
                  <a:schemeClr val="accent6">
                    <a:lumMod val="75000"/>
                  </a:schemeClr>
                </a:solidFill>
                <a:latin typeface="Century Gothic" panose="020B0502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4084660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09">
    <p:bg>
      <p:bgPr>
        <a:solidFill>
          <a:schemeClr val="bg2"/>
        </a:solidFill>
        <a:effectLst/>
      </p:bgPr>
    </p:bg>
    <p:spTree>
      <p:nvGrpSpPr>
        <p:cNvPr id="1" name=""/>
        <p:cNvGrpSpPr/>
        <p:nvPr/>
      </p:nvGrpSpPr>
      <p:grpSpPr>
        <a:xfrm>
          <a:off x="0" y="0"/>
          <a:ext cx="0" cy="0"/>
          <a:chOff x="0" y="0"/>
          <a:chExt cx="0" cy="0"/>
        </a:xfrm>
      </p:grpSpPr>
      <p:pic>
        <p:nvPicPr>
          <p:cNvPr id="8" name="Picture 7" descr="Developer manager collaborates with developer in enterprise developer work space. ">
            <a:extLst>
              <a:ext uri="{FF2B5EF4-FFF2-40B4-BE49-F238E27FC236}">
                <a16:creationId xmlns:a16="http://schemas.microsoft.com/office/drawing/2014/main" id="{7EDF5DC9-AC53-C922-9B65-D8BAE3883888}"/>
              </a:ext>
            </a:extLst>
          </p:cNvPr>
          <p:cNvPicPr>
            <a:picLocks noChangeAspect="1"/>
          </p:cNvPicPr>
          <p:nvPr userDrawn="1"/>
        </p:nvPicPr>
        <p:blipFill rotWithShape="1">
          <a:blip r:embed="rId2"/>
          <a:srcRect t="8905" b="10022"/>
          <a:stretch/>
        </p:blipFill>
        <p:spPr>
          <a:xfrm>
            <a:off x="0" y="1298004"/>
            <a:ext cx="12192000" cy="5559996"/>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44F9793D-44D4-D908-BD5F-A0BE4C0BD33B}"/>
              </a:ext>
            </a:extLst>
          </p:cNvPr>
          <p:cNvSpPr>
            <a:spLocks noGrp="1"/>
          </p:cNvSpPr>
          <p:nvPr>
            <p:ph type="body" sz="quarter" idx="12" hasCustomPrompt="1"/>
          </p:nvPr>
        </p:nvSpPr>
        <p:spPr>
          <a:xfrm>
            <a:off x="582043" y="3962400"/>
            <a:ext cx="4174107"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2193115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type="txOverObj">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2336800" y="152400"/>
            <a:ext cx="9652000" cy="838200"/>
          </a:xfrm>
        </p:spPr>
        <p:txBody>
          <a:bodyPr/>
          <a:lstStyle/>
          <a:p>
            <a:r>
              <a:rPr lang="en-US"/>
              <a:t>Click to edit Master title style</a:t>
            </a:r>
          </a:p>
        </p:txBody>
      </p:sp>
      <p:sp>
        <p:nvSpPr>
          <p:cNvPr id="3" name="Text Placeholder 2"/>
          <p:cNvSpPr>
            <a:spLocks noGrp="1"/>
          </p:cNvSpPr>
          <p:nvPr>
            <p:ph type="body" sz="half" idx="1"/>
          </p:nvPr>
        </p:nvSpPr>
        <p:spPr>
          <a:xfrm>
            <a:off x="508000" y="1447800"/>
            <a:ext cx="11379200" cy="2590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000" y="4191000"/>
            <a:ext cx="11379200" cy="2590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914400" y="6248400"/>
            <a:ext cx="2540000" cy="457200"/>
          </a:xfrm>
        </p:spPr>
        <p:txBody>
          <a:bodyPr/>
          <a:lstStyle>
            <a:lvl1pPr>
              <a:defRPr/>
            </a:lvl1pPr>
          </a:lstStyle>
          <a:p>
            <a:endParaRPr lang="en-US"/>
          </a:p>
        </p:txBody>
      </p:sp>
      <p:sp>
        <p:nvSpPr>
          <p:cNvPr id="6" name="Footer Placeholder 5"/>
          <p:cNvSpPr>
            <a:spLocks noGrp="1"/>
          </p:cNvSpPr>
          <p:nvPr>
            <p:ph type="ftr" sz="quarter" idx="11"/>
          </p:nvPr>
        </p:nvSpPr>
        <p:spPr>
          <a:xfrm>
            <a:off x="4165600" y="6248400"/>
            <a:ext cx="3860800" cy="457200"/>
          </a:xfrm>
        </p:spPr>
        <p:txBody>
          <a:bodyPr/>
          <a:lstStyle>
            <a:lvl1pPr>
              <a:defRPr/>
            </a:lvl1pPr>
          </a:lstStyle>
          <a:p>
            <a:endParaRPr lang="en-US"/>
          </a:p>
        </p:txBody>
      </p:sp>
      <p:sp>
        <p:nvSpPr>
          <p:cNvPr id="7" name="Slide Number Placeholder 6"/>
          <p:cNvSpPr>
            <a:spLocks noGrp="1"/>
          </p:cNvSpPr>
          <p:nvPr>
            <p:ph type="sldNum" sz="quarter" idx="12"/>
          </p:nvPr>
        </p:nvSpPr>
        <p:spPr>
          <a:xfrm>
            <a:off x="8737600" y="6248400"/>
            <a:ext cx="2540000" cy="457200"/>
          </a:xfrm>
        </p:spPr>
        <p:txBody>
          <a:bodyPr/>
          <a:lstStyle>
            <a:lvl1pPr>
              <a:defRPr/>
            </a:lvl1pPr>
          </a:lstStyle>
          <a:p>
            <a:fld id="{33E1F24C-C191-2A4E-BAC1-AB979E7A0D9E}" type="slidenum">
              <a:rPr lang="en-US"/>
              <a:pPr/>
              <a:t>‹#›</a:t>
            </a:fld>
            <a:endParaRPr lang="en-US"/>
          </a:p>
        </p:txBody>
      </p:sp>
    </p:spTree>
    <p:extLst>
      <p:ext uri="{BB962C8B-B14F-4D97-AF65-F5344CB8AC3E}">
        <p14:creationId xmlns:p14="http://schemas.microsoft.com/office/powerpoint/2010/main" val="4210429833"/>
      </p:ext>
    </p:extLst>
  </p:cSld>
  <p:clrMapOvr>
    <a:masterClrMapping/>
  </p:clrMapOvr>
  <p:transition>
    <p:cut/>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type="tx">
  <p:cSld name="S_Title Slide">
    <p:spTree>
      <p:nvGrpSpPr>
        <p:cNvPr id="1" name=""/>
        <p:cNvGrpSpPr/>
        <p:nvPr/>
      </p:nvGrpSpPr>
      <p:grpSpPr>
        <a:xfrm>
          <a:off x="0" y="0"/>
          <a:ext cx="0" cy="0"/>
          <a:chOff x="0" y="0"/>
          <a:chExt cx="0" cy="0"/>
        </a:xfrm>
      </p:grpSpPr>
      <p:pic>
        <p:nvPicPr>
          <p:cNvPr id="5" name="Picture 26" descr="Picture 26"/>
          <p:cNvPicPr>
            <a:picLocks noChangeAspect="1"/>
          </p:cNvPicPr>
          <p:nvPr/>
        </p:nvPicPr>
        <p:blipFill>
          <a:blip r:embed="rId2"/>
          <a:srcRect/>
          <a:stretch>
            <a:fillRect/>
          </a:stretch>
        </p:blipFill>
        <p:spPr bwMode="auto">
          <a:xfrm>
            <a:off x="179388" y="6221415"/>
            <a:ext cx="782637" cy="517525"/>
          </a:xfrm>
          <a:prstGeom prst="rect">
            <a:avLst/>
          </a:prstGeom>
          <a:noFill/>
          <a:ln w="12700">
            <a:noFill/>
            <a:miter lim="400000"/>
            <a:headEnd/>
            <a:tailEnd/>
          </a:ln>
        </p:spPr>
      </p:pic>
      <p:sp>
        <p:nvSpPr>
          <p:cNvPr id="6" name="TextBox 27"/>
          <p:cNvSpPr txBox="1">
            <a:spLocks noChangeArrowheads="1"/>
          </p:cNvSpPr>
          <p:nvPr/>
        </p:nvSpPr>
        <p:spPr bwMode="auto">
          <a:xfrm>
            <a:off x="10013951" y="6479123"/>
            <a:ext cx="1954213" cy="184666"/>
          </a:xfrm>
          <a:prstGeom prst="rect">
            <a:avLst/>
          </a:prstGeom>
          <a:noFill/>
          <a:ln w="12700">
            <a:noFill/>
            <a:miter lim="400000"/>
            <a:headEnd/>
            <a:tailEnd/>
          </a:ln>
        </p:spPr>
        <p:txBody>
          <a:bodyPr lIns="34289" rIns="34289" anchor="ctr">
            <a:spAutoFit/>
          </a:bodyPr>
          <a:lstStyle/>
          <a:p>
            <a:pPr hangingPunct="0"/>
            <a:r>
              <a:rPr lang="en-US" sz="600"/>
              <a:t>DiSC® is a registered trademark of Wiley.</a:t>
            </a:r>
          </a:p>
        </p:txBody>
      </p:sp>
      <p:sp>
        <p:nvSpPr>
          <p:cNvPr id="7" name="TextBox 6"/>
          <p:cNvSpPr txBox="1">
            <a:spLocks noChangeArrowheads="1"/>
          </p:cNvSpPr>
          <p:nvPr/>
        </p:nvSpPr>
        <p:spPr bwMode="auto">
          <a:xfrm>
            <a:off x="1143002" y="6479123"/>
            <a:ext cx="804863" cy="184666"/>
          </a:xfrm>
          <a:prstGeom prst="rect">
            <a:avLst/>
          </a:prstGeom>
          <a:noFill/>
          <a:ln w="12700">
            <a:noFill/>
            <a:miter lim="400000"/>
            <a:headEnd/>
            <a:tailEnd/>
          </a:ln>
        </p:spPr>
        <p:txBody>
          <a:bodyPr lIns="34289" rIns="34289" anchor="ctr">
            <a:spAutoFit/>
          </a:bodyPr>
          <a:lstStyle/>
          <a:p>
            <a:pPr hangingPunct="0"/>
            <a:r>
              <a:rPr lang="en-US" sz="600"/>
              <a:t>discprofile.com</a:t>
            </a:r>
          </a:p>
        </p:txBody>
      </p:sp>
      <p:pic>
        <p:nvPicPr>
          <p:cNvPr id="8" name="Picture 7" descr="Picture 7"/>
          <p:cNvPicPr>
            <a:picLocks noChangeAspect="1"/>
          </p:cNvPicPr>
          <p:nvPr/>
        </p:nvPicPr>
        <p:blipFill>
          <a:blip r:embed="rId3"/>
          <a:srcRect/>
          <a:stretch>
            <a:fillRect/>
          </a:stretch>
        </p:blipFill>
        <p:spPr bwMode="auto">
          <a:xfrm>
            <a:off x="76201" y="5272088"/>
            <a:ext cx="3789363" cy="603250"/>
          </a:xfrm>
          <a:prstGeom prst="rect">
            <a:avLst/>
          </a:prstGeom>
          <a:noFill/>
          <a:ln w="12700">
            <a:noFill/>
            <a:miter lim="400000"/>
            <a:headEnd/>
            <a:tailEnd/>
          </a:ln>
        </p:spPr>
      </p:pic>
      <p:sp>
        <p:nvSpPr>
          <p:cNvPr id="9" name="Rectangle 26"/>
          <p:cNvSpPr>
            <a:spLocks noChangeArrowheads="1"/>
          </p:cNvSpPr>
          <p:nvPr/>
        </p:nvSpPr>
        <p:spPr bwMode="auto">
          <a:xfrm>
            <a:off x="3865563" y="4524377"/>
            <a:ext cx="8326437" cy="2333625"/>
          </a:xfrm>
          <a:prstGeom prst="rect">
            <a:avLst/>
          </a:prstGeom>
          <a:solidFill>
            <a:srgbClr val="FFFFFF"/>
          </a:solidFill>
          <a:ln w="12700">
            <a:noFill/>
            <a:miter lim="400000"/>
            <a:headEnd/>
            <a:tailEnd/>
          </a:ln>
        </p:spPr>
        <p:txBody>
          <a:bodyPr lIns="34289" rIns="34289" anchor="ctr"/>
          <a:lstStyle/>
          <a:p>
            <a:pPr algn="ctr" hangingPunct="0"/>
            <a:endParaRPr lang="en-US" sz="1350">
              <a:solidFill>
                <a:srgbClr val="FFFFFF"/>
              </a:solidFill>
            </a:endParaRPr>
          </a:p>
        </p:txBody>
      </p:sp>
      <p:sp>
        <p:nvSpPr>
          <p:cNvPr id="10" name="TextBox 42"/>
          <p:cNvSpPr txBox="1">
            <a:spLocks noChangeArrowheads="1"/>
          </p:cNvSpPr>
          <p:nvPr/>
        </p:nvSpPr>
        <p:spPr bwMode="auto">
          <a:xfrm>
            <a:off x="10013951" y="6479123"/>
            <a:ext cx="1954213" cy="184666"/>
          </a:xfrm>
          <a:prstGeom prst="rect">
            <a:avLst/>
          </a:prstGeom>
          <a:noFill/>
          <a:ln w="12700">
            <a:noFill/>
            <a:miter lim="400000"/>
            <a:headEnd/>
            <a:tailEnd/>
          </a:ln>
        </p:spPr>
        <p:txBody>
          <a:bodyPr lIns="34289" rIns="34289" anchor="ctr">
            <a:spAutoFit/>
          </a:bodyPr>
          <a:lstStyle/>
          <a:p>
            <a:pPr hangingPunct="0"/>
            <a:r>
              <a:rPr lang="en-US" sz="600"/>
              <a:t>DiSC® is a registered trademark of Wiley.</a:t>
            </a:r>
          </a:p>
        </p:txBody>
      </p:sp>
      <p:sp>
        <p:nvSpPr>
          <p:cNvPr id="20" name="Picture Placeholder 45"/>
          <p:cNvSpPr>
            <a:spLocks noGrp="1"/>
          </p:cNvSpPr>
          <p:nvPr>
            <p:ph type="pic" idx="21"/>
          </p:nvPr>
        </p:nvSpPr>
        <p:spPr>
          <a:xfrm>
            <a:off x="0" y="0"/>
            <a:ext cx="12192000" cy="5149516"/>
          </a:xfrm>
          <a:prstGeom prst="rect">
            <a:avLst/>
          </a:prstGeom>
        </p:spPr>
        <p:txBody>
          <a:bodyPr lIns="91439" tIns="45719" rIns="91439" bIns="45719">
            <a:noAutofit/>
          </a:bodyPr>
          <a:lstStyle/>
          <a:p>
            <a:pPr lvl="0"/>
            <a:endParaRPr noProof="0">
              <a:sym typeface="Proxima Nova"/>
            </a:endParaRPr>
          </a:p>
        </p:txBody>
      </p:sp>
      <p:sp>
        <p:nvSpPr>
          <p:cNvPr id="23" name="Click to add Header"/>
          <p:cNvSpPr txBox="1">
            <a:spLocks noGrp="1"/>
          </p:cNvSpPr>
          <p:nvPr>
            <p:ph type="title"/>
          </p:nvPr>
        </p:nvSpPr>
        <p:spPr>
          <a:xfrm>
            <a:off x="3947531" y="4814637"/>
            <a:ext cx="8065699" cy="876301"/>
          </a:xfrm>
          <a:prstGeom prst="rect">
            <a:avLst/>
          </a:prstGeom>
        </p:spPr>
        <p:txBody>
          <a:bodyPr/>
          <a:lstStyle>
            <a:lvl1pPr>
              <a:defRPr sz="4350"/>
            </a:lvl1pPr>
          </a:lstStyle>
          <a:p>
            <a:r>
              <a:rPr lang="en-US"/>
              <a:t>Click to edit Master title style</a:t>
            </a:r>
            <a:endParaRPr/>
          </a:p>
        </p:txBody>
      </p:sp>
      <p:sp>
        <p:nvSpPr>
          <p:cNvPr id="24" name="Body Level One…"/>
          <p:cNvSpPr txBox="1">
            <a:spLocks noGrp="1"/>
          </p:cNvSpPr>
          <p:nvPr>
            <p:ph type="body" sz="quarter" idx="1"/>
          </p:nvPr>
        </p:nvSpPr>
        <p:spPr>
          <a:xfrm>
            <a:off x="4120714" y="5690937"/>
            <a:ext cx="7892517" cy="411163"/>
          </a:xfrm>
          <a:prstGeom prst="rect">
            <a:avLst/>
          </a:prstGeom>
        </p:spPr>
        <p:txBody>
          <a:bodyPr/>
          <a:lstStyle>
            <a:lvl1pPr indent="0">
              <a:buClrTx/>
              <a:buSzTx/>
              <a:buFontTx/>
              <a:buNone/>
              <a:defRPr sz="1950"/>
            </a:lvl1pPr>
            <a:lvl2pPr marL="278239" indent="-127363">
              <a:buClrTx/>
              <a:buFontTx/>
              <a:defRPr sz="1950"/>
            </a:lvl2pPr>
            <a:lvl3pPr marL="436626" indent="-148590">
              <a:buClrTx/>
              <a:buFontTx/>
              <a:defRPr sz="1950"/>
            </a:lvl3pPr>
            <a:lvl4pPr marL="603504" indent="-178308">
              <a:buClrTx/>
              <a:buFontTx/>
              <a:defRPr sz="1950"/>
            </a:lvl4pPr>
            <a:lvl5pPr marL="760476" indent="-198120">
              <a:buClrTx/>
              <a:buFontTx/>
              <a:defRPr sz="19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1" name="Slide Number"/>
          <p:cNvSpPr txBox="1">
            <a:spLocks noGrp="1"/>
          </p:cNvSpPr>
          <p:nvPr>
            <p:ph type="sldNum" sz="quarter" idx="22"/>
          </p:nvPr>
        </p:nvSpPr>
        <p:spPr/>
        <p:txBody>
          <a:bodyPr/>
          <a:lstStyle>
            <a:lvl1pPr>
              <a:defRPr/>
            </a:lvl1pPr>
          </a:lstStyle>
          <a:p>
            <a:fld id="{0A165A49-0064-4250-BC64-67CDDD6A38AE}" type="slidenum">
              <a:rPr lang="en-US"/>
              <a:pPr/>
              <a:t>‹#›</a:t>
            </a:fld>
            <a:endParaRPr lang="en-US"/>
          </a:p>
        </p:txBody>
      </p:sp>
    </p:spTree>
    <p:extLst>
      <p:ext uri="{BB962C8B-B14F-4D97-AF65-F5344CB8AC3E}">
        <p14:creationId xmlns:p14="http://schemas.microsoft.com/office/powerpoint/2010/main" val="2426541103"/>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type="tx">
  <p:cSld name="S_Section Title Slide">
    <p:spTree>
      <p:nvGrpSpPr>
        <p:cNvPr id="1" name=""/>
        <p:cNvGrpSpPr/>
        <p:nvPr/>
      </p:nvGrpSpPr>
      <p:grpSpPr>
        <a:xfrm>
          <a:off x="0" y="0"/>
          <a:ext cx="0" cy="0"/>
          <a:chOff x="0" y="0"/>
          <a:chExt cx="0" cy="0"/>
        </a:xfrm>
      </p:grpSpPr>
      <p:pic>
        <p:nvPicPr>
          <p:cNvPr id="6" name="Picture 26" descr="Picture 26"/>
          <p:cNvPicPr>
            <a:picLocks noChangeAspect="1"/>
          </p:cNvPicPr>
          <p:nvPr/>
        </p:nvPicPr>
        <p:blipFill>
          <a:blip r:embed="rId2"/>
          <a:srcRect/>
          <a:stretch>
            <a:fillRect/>
          </a:stretch>
        </p:blipFill>
        <p:spPr bwMode="auto">
          <a:xfrm>
            <a:off x="179388" y="6221415"/>
            <a:ext cx="782637" cy="517525"/>
          </a:xfrm>
          <a:prstGeom prst="rect">
            <a:avLst/>
          </a:prstGeom>
          <a:noFill/>
          <a:ln w="12700">
            <a:noFill/>
            <a:miter lim="400000"/>
            <a:headEnd/>
            <a:tailEnd/>
          </a:ln>
        </p:spPr>
      </p:pic>
      <p:sp>
        <p:nvSpPr>
          <p:cNvPr id="7" name="TextBox 27"/>
          <p:cNvSpPr txBox="1">
            <a:spLocks noChangeArrowheads="1"/>
          </p:cNvSpPr>
          <p:nvPr/>
        </p:nvSpPr>
        <p:spPr bwMode="auto">
          <a:xfrm>
            <a:off x="10013951" y="6479123"/>
            <a:ext cx="1954213" cy="184666"/>
          </a:xfrm>
          <a:prstGeom prst="rect">
            <a:avLst/>
          </a:prstGeom>
          <a:noFill/>
          <a:ln w="12700">
            <a:noFill/>
            <a:miter lim="400000"/>
            <a:headEnd/>
            <a:tailEnd/>
          </a:ln>
        </p:spPr>
        <p:txBody>
          <a:bodyPr lIns="34289" rIns="34289" anchor="ctr">
            <a:spAutoFit/>
          </a:bodyPr>
          <a:lstStyle/>
          <a:p>
            <a:pPr hangingPunct="0"/>
            <a:r>
              <a:rPr lang="en-US" sz="600"/>
              <a:t>DiSC® is a registered trademark of Wiley.</a:t>
            </a:r>
          </a:p>
        </p:txBody>
      </p:sp>
      <p:sp>
        <p:nvSpPr>
          <p:cNvPr id="8" name="TextBox 6"/>
          <p:cNvSpPr txBox="1">
            <a:spLocks noChangeArrowheads="1"/>
          </p:cNvSpPr>
          <p:nvPr/>
        </p:nvSpPr>
        <p:spPr bwMode="auto">
          <a:xfrm>
            <a:off x="1143002" y="6479123"/>
            <a:ext cx="804863" cy="184666"/>
          </a:xfrm>
          <a:prstGeom prst="rect">
            <a:avLst/>
          </a:prstGeom>
          <a:noFill/>
          <a:ln w="12700">
            <a:noFill/>
            <a:miter lim="400000"/>
            <a:headEnd/>
            <a:tailEnd/>
          </a:ln>
        </p:spPr>
        <p:txBody>
          <a:bodyPr lIns="34289" rIns="34289" anchor="ctr">
            <a:spAutoFit/>
          </a:bodyPr>
          <a:lstStyle/>
          <a:p>
            <a:pPr hangingPunct="0"/>
            <a:r>
              <a:rPr lang="en-US" sz="600"/>
              <a:t>discprofile.com</a:t>
            </a:r>
          </a:p>
        </p:txBody>
      </p:sp>
      <p:pic>
        <p:nvPicPr>
          <p:cNvPr id="9" name="Picture 7" descr="Picture 7"/>
          <p:cNvPicPr>
            <a:picLocks noChangeAspect="1"/>
          </p:cNvPicPr>
          <p:nvPr/>
        </p:nvPicPr>
        <p:blipFill>
          <a:blip r:embed="rId3"/>
          <a:srcRect/>
          <a:stretch>
            <a:fillRect/>
          </a:stretch>
        </p:blipFill>
        <p:spPr bwMode="auto">
          <a:xfrm>
            <a:off x="76201" y="5272088"/>
            <a:ext cx="3789363" cy="603250"/>
          </a:xfrm>
          <a:prstGeom prst="rect">
            <a:avLst/>
          </a:prstGeom>
          <a:noFill/>
          <a:ln w="12700">
            <a:noFill/>
            <a:miter lim="400000"/>
            <a:headEnd/>
            <a:tailEnd/>
          </a:ln>
        </p:spPr>
      </p:pic>
      <p:sp>
        <p:nvSpPr>
          <p:cNvPr id="10" name="TextBox 42"/>
          <p:cNvSpPr txBox="1">
            <a:spLocks noChangeArrowheads="1"/>
          </p:cNvSpPr>
          <p:nvPr/>
        </p:nvSpPr>
        <p:spPr bwMode="auto">
          <a:xfrm>
            <a:off x="10013951" y="6479123"/>
            <a:ext cx="1954213" cy="184666"/>
          </a:xfrm>
          <a:prstGeom prst="rect">
            <a:avLst/>
          </a:prstGeom>
          <a:noFill/>
          <a:ln w="12700">
            <a:noFill/>
            <a:miter lim="400000"/>
            <a:headEnd/>
            <a:tailEnd/>
          </a:ln>
        </p:spPr>
        <p:txBody>
          <a:bodyPr lIns="34289" rIns="34289" anchor="ctr">
            <a:spAutoFit/>
          </a:bodyPr>
          <a:lstStyle/>
          <a:p>
            <a:pPr hangingPunct="0"/>
            <a:r>
              <a:rPr lang="en-US" sz="600"/>
              <a:t>DiSC® is a registered trademark of Wiley.</a:t>
            </a:r>
          </a:p>
        </p:txBody>
      </p:sp>
      <p:sp>
        <p:nvSpPr>
          <p:cNvPr id="51" name="Picture Placeholder 11"/>
          <p:cNvSpPr>
            <a:spLocks noGrp="1"/>
          </p:cNvSpPr>
          <p:nvPr>
            <p:ph type="pic" idx="21"/>
          </p:nvPr>
        </p:nvSpPr>
        <p:spPr>
          <a:xfrm>
            <a:off x="0" y="0"/>
            <a:ext cx="12192000" cy="5149516"/>
          </a:xfrm>
          <a:prstGeom prst="rect">
            <a:avLst/>
          </a:prstGeom>
        </p:spPr>
        <p:txBody>
          <a:bodyPr lIns="91439" tIns="45719" rIns="91439" bIns="45719">
            <a:noAutofit/>
          </a:bodyPr>
          <a:lstStyle/>
          <a:p>
            <a:pPr lvl="0"/>
            <a:endParaRPr noProof="0">
              <a:sym typeface="Proxima Nova"/>
            </a:endParaRPr>
          </a:p>
        </p:txBody>
      </p:sp>
      <p:sp>
        <p:nvSpPr>
          <p:cNvPr id="54" name="Body Level One…"/>
          <p:cNvSpPr txBox="1">
            <a:spLocks noGrp="1"/>
          </p:cNvSpPr>
          <p:nvPr>
            <p:ph type="body" sz="quarter" idx="1"/>
          </p:nvPr>
        </p:nvSpPr>
        <p:spPr>
          <a:xfrm>
            <a:off x="4144473" y="4026307"/>
            <a:ext cx="2813035" cy="2446337"/>
          </a:xfrm>
          <a:prstGeom prst="rect">
            <a:avLst/>
          </a:prstGeom>
        </p:spPr>
        <p:txBody>
          <a:bodyPr/>
          <a:lstStyle>
            <a:lvl2pPr marL="0" indent="0">
              <a:buSzTx/>
              <a:buNone/>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5" name="Text Placeholder 3"/>
          <p:cNvSpPr>
            <a:spLocks noGrp="1"/>
          </p:cNvSpPr>
          <p:nvPr>
            <p:ph type="body" sz="quarter" idx="22"/>
          </p:nvPr>
        </p:nvSpPr>
        <p:spPr>
          <a:xfrm>
            <a:off x="7235836" y="4026303"/>
            <a:ext cx="2813035" cy="2446338"/>
          </a:xfrm>
          <a:prstGeom prst="rect">
            <a:avLst/>
          </a:prstGeom>
        </p:spPr>
        <p:txBody>
          <a:bodyPr/>
          <a:lstStyle/>
          <a:p>
            <a:pPr lvl="0"/>
            <a:r>
              <a:rPr lang="en-US"/>
              <a:t>Click to edit Master text styles</a:t>
            </a:r>
          </a:p>
        </p:txBody>
      </p:sp>
      <p:sp>
        <p:nvSpPr>
          <p:cNvPr id="56" name="Click to add Header"/>
          <p:cNvSpPr txBox="1">
            <a:spLocks noGrp="1"/>
          </p:cNvSpPr>
          <p:nvPr>
            <p:ph type="title"/>
          </p:nvPr>
        </p:nvSpPr>
        <p:spPr>
          <a:xfrm>
            <a:off x="3975159" y="2990850"/>
            <a:ext cx="8038071" cy="876300"/>
          </a:xfrm>
          <a:prstGeom prst="rect">
            <a:avLst/>
          </a:prstGeom>
        </p:spPr>
        <p:txBody>
          <a:bodyPr/>
          <a:lstStyle>
            <a:lvl1pPr>
              <a:defRPr sz="4350"/>
            </a:lvl1pPr>
          </a:lstStyle>
          <a:p>
            <a:r>
              <a:rPr lang="en-US"/>
              <a:t>Click to edit Master title style</a:t>
            </a:r>
            <a:endParaRPr/>
          </a:p>
        </p:txBody>
      </p:sp>
      <p:sp>
        <p:nvSpPr>
          <p:cNvPr id="11" name="Slide Number"/>
          <p:cNvSpPr txBox="1">
            <a:spLocks noGrp="1"/>
          </p:cNvSpPr>
          <p:nvPr>
            <p:ph type="sldNum" sz="quarter" idx="23"/>
          </p:nvPr>
        </p:nvSpPr>
        <p:spPr/>
        <p:txBody>
          <a:bodyPr/>
          <a:lstStyle>
            <a:lvl1pPr>
              <a:defRPr/>
            </a:lvl1pPr>
          </a:lstStyle>
          <a:p>
            <a:fld id="{7093B458-F205-4C18-8D46-FFDC22FB7DC4}" type="slidenum">
              <a:rPr lang="en-US"/>
              <a:pPr/>
              <a:t>‹#›</a:t>
            </a:fld>
            <a:endParaRPr lang="en-US"/>
          </a:p>
        </p:txBody>
      </p:sp>
    </p:spTree>
    <p:extLst>
      <p:ext uri="{BB962C8B-B14F-4D97-AF65-F5344CB8AC3E}">
        <p14:creationId xmlns:p14="http://schemas.microsoft.com/office/powerpoint/2010/main" val="2182784221"/>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1_S_Section Title Slide">
    <p:bg>
      <p:bgRef idx="1001">
        <a:schemeClr val="bg1"/>
      </p:bgRef>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A4A5D2E-38EF-4343-A9C1-D7DD73897050}"/>
              </a:ext>
            </a:extLst>
          </p:cNvPr>
          <p:cNvSpPr>
            <a:spLocks noGrp="1"/>
          </p:cNvSpPr>
          <p:nvPr>
            <p:ph type="pic" sz="quarter" idx="11" hasCustomPrompt="1"/>
          </p:nvPr>
        </p:nvSpPr>
        <p:spPr>
          <a:xfrm>
            <a:off x="0" y="0"/>
            <a:ext cx="12192000" cy="5149516"/>
          </a:xfrm>
          <a:custGeom>
            <a:avLst/>
            <a:gdLst>
              <a:gd name="connsiteX0" fmla="*/ 0 w 12192000"/>
              <a:gd name="connsiteY0" fmla="*/ 0 h 5149516"/>
              <a:gd name="connsiteX1" fmla="*/ 12192000 w 12192000"/>
              <a:gd name="connsiteY1" fmla="*/ 0 h 5149516"/>
              <a:gd name="connsiteX2" fmla="*/ 12192000 w 12192000"/>
              <a:gd name="connsiteY2" fmla="*/ 2788171 h 5149516"/>
              <a:gd name="connsiteX3" fmla="*/ 3866146 w 12192000"/>
              <a:gd name="connsiteY3" fmla="*/ 2788171 h 5149516"/>
              <a:gd name="connsiteX4" fmla="*/ 3866146 w 12192000"/>
              <a:gd name="connsiteY4" fmla="*/ 5149516 h 5149516"/>
              <a:gd name="connsiteX5" fmla="*/ 0 w 12192000"/>
              <a:gd name="connsiteY5" fmla="*/ 5149516 h 5149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5149516">
                <a:moveTo>
                  <a:pt x="0" y="0"/>
                </a:moveTo>
                <a:lnTo>
                  <a:pt x="12192000" y="0"/>
                </a:lnTo>
                <a:lnTo>
                  <a:pt x="12192000" y="2788171"/>
                </a:lnTo>
                <a:lnTo>
                  <a:pt x="3866146" y="2788171"/>
                </a:lnTo>
                <a:lnTo>
                  <a:pt x="3866146" y="5149516"/>
                </a:lnTo>
                <a:lnTo>
                  <a:pt x="0" y="5149516"/>
                </a:lnTo>
                <a:close/>
              </a:path>
            </a:pathLst>
          </a:custGeom>
          <a:solidFill>
            <a:schemeClr val="tx1"/>
          </a:solidFill>
        </p:spPr>
        <p:txBody>
          <a:bodyPr wrap="square" bIns="1097280" anchor="ctr" anchorCtr="0">
            <a:noAutofit/>
          </a:bodyPr>
          <a:lstStyle>
            <a:lvl1pPr algn="ctr">
              <a:defRPr sz="1800">
                <a:solidFill>
                  <a:schemeClr val="tx2">
                    <a:lumMod val="25000"/>
                    <a:lumOff val="75000"/>
                  </a:schemeClr>
                </a:solidFill>
              </a:defRPr>
            </a:lvl1pPr>
          </a:lstStyle>
          <a:p>
            <a:r>
              <a:rPr lang="en-US" dirty="0"/>
              <a:t>Click Icon to add image</a:t>
            </a:r>
          </a:p>
        </p:txBody>
      </p:sp>
      <p:pic>
        <p:nvPicPr>
          <p:cNvPr id="8" name="Picture 7">
            <a:extLst>
              <a:ext uri="{FF2B5EF4-FFF2-40B4-BE49-F238E27FC236}">
                <a16:creationId xmlns:a16="http://schemas.microsoft.com/office/drawing/2014/main" id="{C7243557-9FE3-744B-9DCE-2036B0FADD80}"/>
              </a:ext>
            </a:extLst>
          </p:cNvPr>
          <p:cNvPicPr>
            <a:picLocks noChangeAspect="1"/>
          </p:cNvPicPr>
          <p:nvPr userDrawn="1"/>
        </p:nvPicPr>
        <p:blipFill>
          <a:blip r:embed="rId2"/>
          <a:stretch>
            <a:fillRect/>
          </a:stretch>
        </p:blipFill>
        <p:spPr>
          <a:xfrm>
            <a:off x="76200" y="5272770"/>
            <a:ext cx="3789947" cy="601782"/>
          </a:xfrm>
          <a:prstGeom prst="rect">
            <a:avLst/>
          </a:prstGeom>
        </p:spPr>
      </p:pic>
      <p:sp>
        <p:nvSpPr>
          <p:cNvPr id="2" name="Title 1"/>
          <p:cNvSpPr>
            <a:spLocks noGrp="1"/>
          </p:cNvSpPr>
          <p:nvPr>
            <p:ph type="ctrTitle" hasCustomPrompt="1"/>
          </p:nvPr>
        </p:nvSpPr>
        <p:spPr>
          <a:xfrm>
            <a:off x="3975159" y="2990850"/>
            <a:ext cx="8038071" cy="876300"/>
          </a:xfrm>
          <a:ln>
            <a:noFill/>
          </a:ln>
        </p:spPr>
        <p:txBody>
          <a:bodyPr anchor="b">
            <a:normAutofit/>
          </a:bodyPr>
          <a:lstStyle>
            <a:lvl1pPr algn="l">
              <a:lnSpc>
                <a:spcPct val="85000"/>
              </a:lnSpc>
              <a:defRPr sz="4350" spc="-38" baseline="0">
                <a:solidFill>
                  <a:schemeClr val="tx2"/>
                </a:solidFill>
              </a:defRPr>
            </a:lvl1pPr>
          </a:lstStyle>
          <a:p>
            <a:r>
              <a:rPr lang="en-US" dirty="0"/>
              <a:t>Click to add Header</a:t>
            </a:r>
          </a:p>
        </p:txBody>
      </p:sp>
      <p:sp>
        <p:nvSpPr>
          <p:cNvPr id="43" name="TextBox 42">
            <a:extLst>
              <a:ext uri="{FF2B5EF4-FFF2-40B4-BE49-F238E27FC236}">
                <a16:creationId xmlns:a16="http://schemas.microsoft.com/office/drawing/2014/main" id="{82FD23F7-67C0-2845-A4BB-387812EAEA40}"/>
              </a:ext>
            </a:extLst>
          </p:cNvPr>
          <p:cNvSpPr txBox="1"/>
          <p:nvPr userDrawn="1"/>
        </p:nvSpPr>
        <p:spPr>
          <a:xfrm>
            <a:off x="9968235" y="6490606"/>
            <a:ext cx="2044995" cy="161583"/>
          </a:xfrm>
          <a:prstGeom prst="rect">
            <a:avLst/>
          </a:prstGeom>
        </p:spPr>
        <p:txBody>
          <a:bodyPr vert="horz" wrap="square" lIns="68580" tIns="34290" rIns="68580" bIns="34290" rtlCol="0" anchor="ctr">
            <a:spAutoFit/>
          </a:bodyPr>
          <a:lstStyle/>
          <a:p>
            <a:r>
              <a:rPr lang="en-US" sz="600" b="0" dirty="0"/>
              <a:t>DiSC® is a registered trademark of Wiley.</a:t>
            </a:r>
          </a:p>
        </p:txBody>
      </p:sp>
      <p:sp>
        <p:nvSpPr>
          <p:cNvPr id="10" name="Text Placeholder 3">
            <a:extLst>
              <a:ext uri="{FF2B5EF4-FFF2-40B4-BE49-F238E27FC236}">
                <a16:creationId xmlns:a16="http://schemas.microsoft.com/office/drawing/2014/main" id="{5C795D2D-0A4C-0646-85EB-E1520A8F3BB8}"/>
              </a:ext>
            </a:extLst>
          </p:cNvPr>
          <p:cNvSpPr>
            <a:spLocks noGrp="1"/>
          </p:cNvSpPr>
          <p:nvPr>
            <p:ph type="body" sz="quarter" idx="13" hasCustomPrompt="1"/>
          </p:nvPr>
        </p:nvSpPr>
        <p:spPr>
          <a:xfrm>
            <a:off x="4144477" y="4026307"/>
            <a:ext cx="2813033" cy="2446337"/>
          </a:xfrm>
        </p:spPr>
        <p:txBody>
          <a:bodyPr>
            <a:normAutofit/>
          </a:bodyPr>
          <a:lstStyle>
            <a:lvl2pPr marL="0" indent="0" algn="l">
              <a:buNone/>
              <a:defRPr sz="1950"/>
            </a:lvl2pPr>
          </a:lstStyle>
          <a:p>
            <a:pPr lvl="1"/>
            <a:r>
              <a:rPr lang="en-US" dirty="0"/>
              <a:t>Click to add text</a:t>
            </a:r>
          </a:p>
        </p:txBody>
      </p:sp>
      <p:sp>
        <p:nvSpPr>
          <p:cNvPr id="11" name="Text Placeholder 3">
            <a:extLst>
              <a:ext uri="{FF2B5EF4-FFF2-40B4-BE49-F238E27FC236}">
                <a16:creationId xmlns:a16="http://schemas.microsoft.com/office/drawing/2014/main" id="{964C00E8-50A3-1848-8C2D-4DA9C3877146}"/>
              </a:ext>
            </a:extLst>
          </p:cNvPr>
          <p:cNvSpPr>
            <a:spLocks noGrp="1"/>
          </p:cNvSpPr>
          <p:nvPr>
            <p:ph type="body" sz="quarter" idx="14" hasCustomPrompt="1"/>
          </p:nvPr>
        </p:nvSpPr>
        <p:spPr>
          <a:xfrm>
            <a:off x="7235838" y="4026306"/>
            <a:ext cx="2813033" cy="2446337"/>
          </a:xfrm>
        </p:spPr>
        <p:txBody>
          <a:bodyPr>
            <a:normAutofit/>
          </a:bodyPr>
          <a:lstStyle>
            <a:lvl2pPr marL="0" indent="0">
              <a:buNone/>
              <a:defRPr sz="1950"/>
            </a:lvl2pPr>
          </a:lstStyle>
          <a:p>
            <a:pPr lvl="1"/>
            <a:r>
              <a:rPr lang="en-US" dirty="0"/>
              <a:t>Click to add text</a:t>
            </a:r>
          </a:p>
        </p:txBody>
      </p:sp>
    </p:spTree>
    <p:extLst>
      <p:ext uri="{BB962C8B-B14F-4D97-AF65-F5344CB8AC3E}">
        <p14:creationId xmlns:p14="http://schemas.microsoft.com/office/powerpoint/2010/main" val="100174207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66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0" y="0"/>
            <a:ext cx="2844800" cy="274638"/>
          </a:xfrm>
          <a:prstGeom prst="rect">
            <a:avLst/>
          </a:prstGeom>
        </p:spPr>
        <p:txBody>
          <a:bodyPr/>
          <a:lstStyle/>
          <a:p>
            <a:pPr>
              <a:defRPr/>
            </a:pPr>
            <a:fld id="{D1061E51-37AC-4A82-9E58-2EDEF71C1066}" type="datetime1">
              <a:rPr lang="en-US" smtClean="0"/>
              <a:pPr>
                <a:defRPr/>
              </a:pPr>
              <a:t>07/06/2023</a:t>
            </a:fld>
            <a:endParaRPr lang="en-US"/>
          </a:p>
        </p:txBody>
      </p:sp>
      <p:sp>
        <p:nvSpPr>
          <p:cNvPr id="4" name="Slide Number Placeholder 3"/>
          <p:cNvSpPr>
            <a:spLocks noGrp="1"/>
          </p:cNvSpPr>
          <p:nvPr>
            <p:ph type="sldNum" sz="quarter" idx="11"/>
          </p:nvPr>
        </p:nvSpPr>
        <p:spPr>
          <a:xfrm>
            <a:off x="9347201" y="0"/>
            <a:ext cx="2844800" cy="274638"/>
          </a:xfrm>
          <a:prstGeom prst="rect">
            <a:avLst/>
          </a:prstGeom>
        </p:spPr>
        <p:txBody>
          <a:bodyPr/>
          <a:lstStyle/>
          <a:p>
            <a:pPr>
              <a:defRPr/>
            </a:pPr>
            <a:fld id="{895FD8B8-8BF0-4505-B095-698A56F3206E}" type="slidenum">
              <a:rPr lang="en-US" smtClean="0"/>
              <a:pPr>
                <a:defRPr/>
              </a:pPr>
              <a:t>‹#›</a:t>
            </a:fld>
            <a:endParaRPr lang="en-US"/>
          </a:p>
        </p:txBody>
      </p:sp>
      <p:sp>
        <p:nvSpPr>
          <p:cNvPr id="6" name="Rectangle 2"/>
          <p:cNvSpPr>
            <a:spLocks noGrp="1"/>
          </p:cNvSpPr>
          <p:nvPr>
            <p:ph type="title" idx="4294967295"/>
          </p:nvPr>
        </p:nvSpPr>
        <p:spPr>
          <a:xfrm>
            <a:off x="609601" y="990599"/>
            <a:ext cx="10972801" cy="1143000"/>
          </a:xfrm>
        </p:spPr>
        <p:txBody>
          <a:bodyPr/>
          <a:lstStyle/>
          <a:p>
            <a:endParaRPr lang="en-US">
              <a:latin typeface="Arial" charset="0"/>
              <a:ea typeface="ＭＳ Ｐゴシック" pitchFamily="-112" charset="-128"/>
              <a:cs typeface="Arial" charset="0"/>
            </a:endParaRPr>
          </a:p>
        </p:txBody>
      </p:sp>
      <p:sp>
        <p:nvSpPr>
          <p:cNvPr id="7" name="Rectangle 3"/>
          <p:cNvSpPr>
            <a:spLocks noGrp="1"/>
          </p:cNvSpPr>
          <p:nvPr>
            <p:ph type="body" idx="4294967295"/>
          </p:nvPr>
        </p:nvSpPr>
        <p:spPr>
          <a:xfrm>
            <a:off x="609601" y="2133600"/>
            <a:ext cx="10972801" cy="3886200"/>
          </a:xfrm>
        </p:spPr>
        <p:txBody>
          <a:bodyPr/>
          <a:lstStyle/>
          <a:p>
            <a:endParaRPr lang="en-US">
              <a:latin typeface="Arial" charset="0"/>
              <a:ea typeface="ＭＳ Ｐゴシック" pitchFamily="-112" charset="-128"/>
              <a:cs typeface="Arial" charset="0"/>
            </a:endParaRPr>
          </a:p>
        </p:txBody>
      </p:sp>
    </p:spTree>
    <p:extLst>
      <p:ext uri="{BB962C8B-B14F-4D97-AF65-F5344CB8AC3E}">
        <p14:creationId xmlns:p14="http://schemas.microsoft.com/office/powerpoint/2010/main" val="668061482"/>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type="tx">
  <p:cSld name="Blank 0">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1" name="Shape 231"/>
          <p:cNvSpPr>
            <a:spLocks noGrp="1"/>
          </p:cNvSpPr>
          <p:nvPr>
            <p:ph type="sldNum" sz="quarter" idx="2"/>
          </p:nvPr>
        </p:nvSpPr>
        <p:spPr>
          <a:xfrm>
            <a:off x="11436098" y="471978"/>
            <a:ext cx="146305" cy="149393"/>
          </a:xfrm>
          <a:prstGeom prst="rect">
            <a:avLst/>
          </a:prstGeom>
        </p:spPr>
        <p:txBody>
          <a:bodyPr/>
          <a:lstStyle>
            <a:lvl1pPr defTabSz="415026">
              <a:defRPr sz="728"/>
            </a:lvl1pPr>
          </a:lstStyle>
          <a:p>
            <a:fld id="{86CB4B4D-7CA3-9044-876B-883B54F8677D}" type="slidenum">
              <a:t>‹#›</a:t>
            </a:fld>
            <a:endParaRPr dirty="0"/>
          </a:p>
        </p:txBody>
      </p:sp>
    </p:spTree>
    <p:extLst>
      <p:ext uri="{BB962C8B-B14F-4D97-AF65-F5344CB8AC3E}">
        <p14:creationId xmlns:p14="http://schemas.microsoft.com/office/powerpoint/2010/main" val="857186477"/>
      </p:ext>
    </p:extLst>
  </p:cSld>
  <p:clrMapOvr>
    <a:masterClrMapping/>
  </p:clrMapOvr>
  <p:transition spd="med"/>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1_S_Title Slide">
    <p:bg>
      <p:bgRef idx="1001">
        <a:schemeClr val="bg1"/>
      </p:bgRef>
    </p:bg>
    <p:spTree>
      <p:nvGrpSpPr>
        <p:cNvPr id="1" name=""/>
        <p:cNvGrpSpPr/>
        <p:nvPr/>
      </p:nvGrpSpPr>
      <p:grpSpPr>
        <a:xfrm>
          <a:off x="0" y="0"/>
          <a:ext cx="0" cy="0"/>
          <a:chOff x="0" y="0"/>
          <a:chExt cx="0" cy="0"/>
        </a:xfrm>
      </p:grpSpPr>
      <p:sp>
        <p:nvSpPr>
          <p:cNvPr id="46" name="Picture Placeholder 45">
            <a:extLst>
              <a:ext uri="{FF2B5EF4-FFF2-40B4-BE49-F238E27FC236}">
                <a16:creationId xmlns:a16="http://schemas.microsoft.com/office/drawing/2014/main" id="{EA90BE17-7D1B-684C-A16C-708F3073741B}"/>
              </a:ext>
            </a:extLst>
          </p:cNvPr>
          <p:cNvSpPr>
            <a:spLocks noGrp="1"/>
          </p:cNvSpPr>
          <p:nvPr>
            <p:ph type="pic" sz="quarter" idx="11" hasCustomPrompt="1"/>
          </p:nvPr>
        </p:nvSpPr>
        <p:spPr>
          <a:xfrm>
            <a:off x="0" y="0"/>
            <a:ext cx="12192000" cy="5149516"/>
          </a:xfrm>
          <a:custGeom>
            <a:avLst/>
            <a:gdLst>
              <a:gd name="connsiteX0" fmla="*/ 0 w 12192000"/>
              <a:gd name="connsiteY0" fmla="*/ 0 h 5149516"/>
              <a:gd name="connsiteX1" fmla="*/ 12192000 w 12192000"/>
              <a:gd name="connsiteY1" fmla="*/ 0 h 5149516"/>
              <a:gd name="connsiteX2" fmla="*/ 12192000 w 12192000"/>
              <a:gd name="connsiteY2" fmla="*/ 4484914 h 5149516"/>
              <a:gd name="connsiteX3" fmla="*/ 3866146 w 12192000"/>
              <a:gd name="connsiteY3" fmla="*/ 4484914 h 5149516"/>
              <a:gd name="connsiteX4" fmla="*/ 3866146 w 12192000"/>
              <a:gd name="connsiteY4" fmla="*/ 5149516 h 5149516"/>
              <a:gd name="connsiteX5" fmla="*/ 0 w 12192000"/>
              <a:gd name="connsiteY5" fmla="*/ 5149516 h 5149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5149516">
                <a:moveTo>
                  <a:pt x="0" y="0"/>
                </a:moveTo>
                <a:lnTo>
                  <a:pt x="12192000" y="0"/>
                </a:lnTo>
                <a:lnTo>
                  <a:pt x="12192000" y="4484914"/>
                </a:lnTo>
                <a:lnTo>
                  <a:pt x="3866146" y="4484914"/>
                </a:lnTo>
                <a:lnTo>
                  <a:pt x="3866146" y="5149516"/>
                </a:lnTo>
                <a:lnTo>
                  <a:pt x="0" y="5149516"/>
                </a:lnTo>
                <a:close/>
              </a:path>
            </a:pathLst>
          </a:custGeom>
          <a:solidFill>
            <a:schemeClr val="tx1"/>
          </a:solidFill>
        </p:spPr>
        <p:txBody>
          <a:bodyPr wrap="square" bIns="1097280" anchor="ctr" anchorCtr="0">
            <a:noAutofit/>
          </a:bodyPr>
          <a:lstStyle>
            <a:lvl1pPr algn="ctr">
              <a:defRPr sz="1800">
                <a:solidFill>
                  <a:schemeClr val="tx2">
                    <a:lumMod val="25000"/>
                    <a:lumOff val="75000"/>
                  </a:schemeClr>
                </a:solidFill>
              </a:defRPr>
            </a:lvl1pPr>
          </a:lstStyle>
          <a:p>
            <a:r>
              <a:rPr lang="en-US" dirty="0"/>
              <a:t>Click Icon to add image</a:t>
            </a:r>
          </a:p>
        </p:txBody>
      </p:sp>
      <p:pic>
        <p:nvPicPr>
          <p:cNvPr id="8" name="Picture 7">
            <a:extLst>
              <a:ext uri="{FF2B5EF4-FFF2-40B4-BE49-F238E27FC236}">
                <a16:creationId xmlns:a16="http://schemas.microsoft.com/office/drawing/2014/main" id="{C7243557-9FE3-744B-9DCE-2036B0FADD80}"/>
              </a:ext>
            </a:extLst>
          </p:cNvPr>
          <p:cNvPicPr>
            <a:picLocks noChangeAspect="1"/>
          </p:cNvPicPr>
          <p:nvPr userDrawn="1"/>
        </p:nvPicPr>
        <p:blipFill>
          <a:blip r:embed="rId2"/>
          <a:stretch>
            <a:fillRect/>
          </a:stretch>
        </p:blipFill>
        <p:spPr>
          <a:xfrm>
            <a:off x="76200" y="5272770"/>
            <a:ext cx="3789947" cy="601782"/>
          </a:xfrm>
          <a:prstGeom prst="rect">
            <a:avLst/>
          </a:prstGeom>
        </p:spPr>
      </p:pic>
      <p:sp>
        <p:nvSpPr>
          <p:cNvPr id="27" name="Rectangle 26">
            <a:extLst>
              <a:ext uri="{FF2B5EF4-FFF2-40B4-BE49-F238E27FC236}">
                <a16:creationId xmlns:a16="http://schemas.microsoft.com/office/drawing/2014/main" id="{07E455BB-DD54-5F46-AD6A-D71D0BE5EF4A}"/>
              </a:ext>
            </a:extLst>
          </p:cNvPr>
          <p:cNvSpPr/>
          <p:nvPr userDrawn="1"/>
        </p:nvSpPr>
        <p:spPr>
          <a:xfrm>
            <a:off x="3866146" y="4523875"/>
            <a:ext cx="8325855" cy="2334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 name="Title 1"/>
          <p:cNvSpPr>
            <a:spLocks noGrp="1"/>
          </p:cNvSpPr>
          <p:nvPr>
            <p:ph type="ctrTitle" hasCustomPrompt="1"/>
          </p:nvPr>
        </p:nvSpPr>
        <p:spPr>
          <a:xfrm>
            <a:off x="3947533" y="4814635"/>
            <a:ext cx="8065697" cy="876300"/>
          </a:xfrm>
          <a:ln>
            <a:noFill/>
          </a:ln>
        </p:spPr>
        <p:txBody>
          <a:bodyPr anchor="b">
            <a:normAutofit/>
          </a:bodyPr>
          <a:lstStyle>
            <a:lvl1pPr algn="l">
              <a:lnSpc>
                <a:spcPct val="85000"/>
              </a:lnSpc>
              <a:defRPr sz="4350" spc="-38" baseline="0">
                <a:solidFill>
                  <a:schemeClr val="tx2"/>
                </a:solidFill>
              </a:defRPr>
            </a:lvl1pPr>
          </a:lstStyle>
          <a:p>
            <a:r>
              <a:rPr lang="en-US" dirty="0"/>
              <a:t>Click to add Header</a:t>
            </a:r>
          </a:p>
        </p:txBody>
      </p:sp>
      <p:sp>
        <p:nvSpPr>
          <p:cNvPr id="40" name="Text Placeholder 39">
            <a:extLst>
              <a:ext uri="{FF2B5EF4-FFF2-40B4-BE49-F238E27FC236}">
                <a16:creationId xmlns:a16="http://schemas.microsoft.com/office/drawing/2014/main" id="{0E10120F-24AD-0A4A-ABB6-D6070EBF4FCD}"/>
              </a:ext>
            </a:extLst>
          </p:cNvPr>
          <p:cNvSpPr>
            <a:spLocks noGrp="1"/>
          </p:cNvSpPr>
          <p:nvPr>
            <p:ph type="body" sz="quarter" idx="10" hasCustomPrompt="1"/>
          </p:nvPr>
        </p:nvSpPr>
        <p:spPr>
          <a:xfrm>
            <a:off x="4120715" y="5690935"/>
            <a:ext cx="7892515" cy="411162"/>
          </a:xfrm>
        </p:spPr>
        <p:txBody>
          <a:bodyPr>
            <a:noAutofit/>
          </a:bodyPr>
          <a:lstStyle>
            <a:lvl1pPr marL="0" indent="0">
              <a:buNone/>
              <a:defRPr sz="1950"/>
            </a:lvl1pPr>
          </a:lstStyle>
          <a:p>
            <a:pPr lvl="0"/>
            <a:r>
              <a:rPr lang="en-US" dirty="0"/>
              <a:t>Click to add sub-header</a:t>
            </a:r>
          </a:p>
        </p:txBody>
      </p:sp>
      <p:sp>
        <p:nvSpPr>
          <p:cNvPr id="43" name="TextBox 42">
            <a:extLst>
              <a:ext uri="{FF2B5EF4-FFF2-40B4-BE49-F238E27FC236}">
                <a16:creationId xmlns:a16="http://schemas.microsoft.com/office/drawing/2014/main" id="{82FD23F7-67C0-2845-A4BB-387812EAEA40}"/>
              </a:ext>
            </a:extLst>
          </p:cNvPr>
          <p:cNvSpPr txBox="1"/>
          <p:nvPr userDrawn="1"/>
        </p:nvSpPr>
        <p:spPr>
          <a:xfrm>
            <a:off x="9968235" y="6490606"/>
            <a:ext cx="2044995" cy="161583"/>
          </a:xfrm>
          <a:prstGeom prst="rect">
            <a:avLst/>
          </a:prstGeom>
        </p:spPr>
        <p:txBody>
          <a:bodyPr vert="horz" wrap="square" lIns="68580" tIns="34290" rIns="68580" bIns="34290" rtlCol="0" anchor="ctr">
            <a:spAutoFit/>
          </a:bodyPr>
          <a:lstStyle/>
          <a:p>
            <a:r>
              <a:rPr lang="en-US" sz="600" b="0" dirty="0"/>
              <a:t>DiSC® is a registered trademark of Wiley.</a:t>
            </a:r>
          </a:p>
        </p:txBody>
      </p:sp>
      <p:sp>
        <p:nvSpPr>
          <p:cNvPr id="9" name="TextBox 8">
            <a:extLst>
              <a:ext uri="{FF2B5EF4-FFF2-40B4-BE49-F238E27FC236}">
                <a16:creationId xmlns:a16="http://schemas.microsoft.com/office/drawing/2014/main" id="{8DEBF439-5B35-6140-B8B5-AB6E0AD9C91A}"/>
              </a:ext>
            </a:extLst>
          </p:cNvPr>
          <p:cNvSpPr txBox="1"/>
          <p:nvPr userDrawn="1"/>
        </p:nvSpPr>
        <p:spPr>
          <a:xfrm>
            <a:off x="11538098" y="6263622"/>
            <a:ext cx="412044" cy="184666"/>
          </a:xfrm>
          <a:prstGeom prst="rect">
            <a:avLst/>
          </a:prstGeom>
        </p:spPr>
        <p:txBody>
          <a:bodyPr vert="horz" wrap="square" lIns="68580" tIns="34290" rIns="68580" bIns="34290" rtlCol="0" anchor="ctr">
            <a:spAutoFit/>
          </a:bodyPr>
          <a:lstStyle/>
          <a:p>
            <a:pPr algn="r"/>
            <a:r>
              <a:rPr lang="en-US" sz="750" b="0" dirty="0"/>
              <a:t>p</a:t>
            </a:r>
            <a:fld id="{CD21C0F5-C1E1-6B4E-9F21-48FF92EE348E}" type="slidenum">
              <a:rPr lang="en-US" sz="750" b="0" smtClean="0"/>
              <a:pPr algn="r"/>
              <a:t>‹#›</a:t>
            </a:fld>
            <a:endParaRPr lang="en-US" sz="750" b="0" dirty="0" err="1"/>
          </a:p>
        </p:txBody>
      </p:sp>
    </p:spTree>
    <p:extLst>
      <p:ext uri="{BB962C8B-B14F-4D97-AF65-F5344CB8AC3E}">
        <p14:creationId xmlns:p14="http://schemas.microsoft.com/office/powerpoint/2010/main" val="145503770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6847922"/>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2"/>
          <a:ext cx="2159" cy="1619"/>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2161" y="1622"/>
                        <a:ext cx="2159" cy="1619"/>
                      </a:xfrm>
                      <a:prstGeom prst="rect">
                        <a:avLst/>
                      </a:prstGeom>
                    </p:spPr>
                  </p:pic>
                </p:oleObj>
              </mc:Fallback>
            </mc:AlternateContent>
          </a:graphicData>
        </a:graphic>
      </p:graphicFrame>
      <p:sp>
        <p:nvSpPr>
          <p:cNvPr id="4" name="Working Draft Text" hidden="1"/>
          <p:cNvSpPr txBox="1">
            <a:spLocks noChangeArrowheads="1"/>
          </p:cNvSpPr>
          <p:nvPr userDrawn="1"/>
        </p:nvSpPr>
        <p:spPr bwMode="black">
          <a:xfrm>
            <a:off x="488407" y="324144"/>
            <a:ext cx="3795784"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816" b="1" baseline="0" dirty="0">
                <a:solidFill>
                  <a:srgbClr val="FFFFFF"/>
                </a:solidFill>
                <a:latin typeface="+mn-lt"/>
              </a:rPr>
              <a:t>WORKING DRAFT</a:t>
            </a:r>
          </a:p>
        </p:txBody>
      </p:sp>
      <p:sp>
        <p:nvSpPr>
          <p:cNvPr id="6" name="Working Draft" hidden="1"/>
          <p:cNvSpPr txBox="1">
            <a:spLocks noChangeArrowheads="1"/>
          </p:cNvSpPr>
          <p:nvPr userDrawn="1"/>
        </p:nvSpPr>
        <p:spPr bwMode="black">
          <a:xfrm>
            <a:off x="488407" y="467033"/>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Last Modified 23/08/2020 10:12 Arabian Standard Time</a:t>
            </a:r>
            <a:endParaRPr lang="x-none" sz="816" baseline="0" dirty="0">
              <a:solidFill>
                <a:srgbClr val="FFFFFF"/>
              </a:solidFill>
              <a:latin typeface="+mn-lt"/>
            </a:endParaRPr>
          </a:p>
        </p:txBody>
      </p:sp>
      <p:sp>
        <p:nvSpPr>
          <p:cNvPr id="7" name="Printed" hidden="1"/>
          <p:cNvSpPr txBox="1">
            <a:spLocks noChangeArrowheads="1"/>
          </p:cNvSpPr>
          <p:nvPr userDrawn="1"/>
        </p:nvSpPr>
        <p:spPr bwMode="black">
          <a:xfrm>
            <a:off x="488407" y="609921"/>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Printed 24/07/2019 19:54 Arabian Standard Time</a:t>
            </a:r>
            <a:endParaRPr lang="x-none" sz="816" baseline="0" dirty="0">
              <a:solidFill>
                <a:srgbClr val="FFFFFF"/>
              </a:solidFill>
              <a:latin typeface="+mn-lt"/>
            </a:endParaRPr>
          </a:p>
        </p:txBody>
      </p:sp>
      <p:sp>
        <p:nvSpPr>
          <p:cNvPr id="15" name="Document type" hidden="1"/>
          <p:cNvSpPr txBox="1">
            <a:spLocks noChangeArrowheads="1"/>
          </p:cNvSpPr>
          <p:nvPr userDrawn="1"/>
        </p:nvSpPr>
        <p:spPr bwMode="gray">
          <a:xfrm>
            <a:off x="488407" y="6323629"/>
            <a:ext cx="8050193" cy="224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baseline="0" dirty="0">
                <a:solidFill>
                  <a:schemeClr val="tx1"/>
                </a:solidFill>
                <a:latin typeface="+mn-lt"/>
              </a:rPr>
              <a:t>Document type | Date</a:t>
            </a:r>
          </a:p>
        </p:txBody>
      </p:sp>
      <p:sp>
        <p:nvSpPr>
          <p:cNvPr id="5"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bg1"/>
              </a:solidFill>
              <a:latin typeface="+mn-lt"/>
            </a:endParaRPr>
          </a:p>
        </p:txBody>
      </p:sp>
      <p:sp>
        <p:nvSpPr>
          <p:cNvPr id="17" name="Right Triangle 16">
            <a:extLst>
              <a:ext uri="{FF2B5EF4-FFF2-40B4-BE49-F238E27FC236}">
                <a16:creationId xmlns:a16="http://schemas.microsoft.com/office/drawing/2014/main" id="{EB1CBA07-9A3B-3540-A619-D57090D180E5}"/>
              </a:ext>
            </a:extLst>
          </p:cNvPr>
          <p:cNvSpPr/>
          <p:nvPr/>
        </p:nvSpPr>
        <p:spPr>
          <a:xfrm flipH="1">
            <a:off x="-33298" y="3090502"/>
            <a:ext cx="12225297" cy="1967670"/>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dirty="0" err="1">
              <a:solidFill>
                <a:schemeClr val="tx1"/>
              </a:solidFill>
            </a:endParaRPr>
          </a:p>
        </p:txBody>
      </p:sp>
      <p:pic>
        <p:nvPicPr>
          <p:cNvPr id="18" name="Picture 102" descr="C:\Users\146002\Documents\TEMPLATES - add SOP template\AFF Logo.png">
            <a:extLst>
              <a:ext uri="{FF2B5EF4-FFF2-40B4-BE49-F238E27FC236}">
                <a16:creationId xmlns:a16="http://schemas.microsoft.com/office/drawing/2014/main" id="{982DFDF8-772C-4D43-987D-0A70D119A011}"/>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843498" y="6058182"/>
            <a:ext cx="2769332" cy="570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erson standing next to a car&#10;&#10;Description automatically generated with medium confidence">
            <a:extLst>
              <a:ext uri="{FF2B5EF4-FFF2-40B4-BE49-F238E27FC236}">
                <a16:creationId xmlns:a16="http://schemas.microsoft.com/office/drawing/2014/main" id="{2C9764B8-0DF2-470D-B714-D7A2F0142B03}"/>
              </a:ext>
            </a:extLst>
          </p:cNvPr>
          <p:cNvPicPr>
            <a:picLocks noChangeAspect="1"/>
          </p:cNvPicPr>
          <p:nvPr userDrawn="1"/>
        </p:nvPicPr>
        <p:blipFill>
          <a:blip r:embed="rId6"/>
          <a:stretch>
            <a:fillRect/>
          </a:stretch>
        </p:blipFill>
        <p:spPr>
          <a:xfrm>
            <a:off x="1" y="1774968"/>
            <a:ext cx="12192000" cy="4112981"/>
          </a:xfrm>
          <a:prstGeom prst="rect">
            <a:avLst/>
          </a:prstGeom>
        </p:spPr>
      </p:pic>
      <p:pic>
        <p:nvPicPr>
          <p:cNvPr id="13" name="Picture 12">
            <a:extLst>
              <a:ext uri="{FF2B5EF4-FFF2-40B4-BE49-F238E27FC236}">
                <a16:creationId xmlns:a16="http://schemas.microsoft.com/office/drawing/2014/main" id="{A9AD74DE-AF55-4D7D-9F9E-2BE96676AD11}"/>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0509822" y="6163354"/>
            <a:ext cx="1188095" cy="420704"/>
          </a:xfrm>
          <a:prstGeom prst="rect">
            <a:avLst/>
          </a:prstGeom>
        </p:spPr>
      </p:pic>
      <p:pic>
        <p:nvPicPr>
          <p:cNvPr id="14" name="Picture 13" descr="Logo, company name&#10;&#10;Description automatically generated">
            <a:extLst>
              <a:ext uri="{FF2B5EF4-FFF2-40B4-BE49-F238E27FC236}">
                <a16:creationId xmlns:a16="http://schemas.microsoft.com/office/drawing/2014/main" id="{52A0DA7E-F6BF-4486-ABB1-398E05189ED3}"/>
              </a:ext>
            </a:extLst>
          </p:cNvPr>
          <p:cNvPicPr>
            <a:picLocks noChangeAspect="1"/>
          </p:cNvPicPr>
          <p:nvPr userDrawn="1"/>
        </p:nvPicPr>
        <p:blipFill>
          <a:blip r:embed="rId8"/>
          <a:stretch>
            <a:fillRect/>
          </a:stretch>
        </p:blipFill>
        <p:spPr>
          <a:xfrm>
            <a:off x="8475625" y="5689618"/>
            <a:ext cx="1936170" cy="1368176"/>
          </a:xfrm>
          <a:prstGeom prst="rect">
            <a:avLst/>
          </a:prstGeom>
        </p:spPr>
      </p:pic>
    </p:spTree>
    <p:extLst>
      <p:ext uri="{BB962C8B-B14F-4D97-AF65-F5344CB8AC3E}">
        <p14:creationId xmlns:p14="http://schemas.microsoft.com/office/powerpoint/2010/main" val="1823159818"/>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2677368674"/>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10">
    <p:bg>
      <p:bgPr>
        <a:solidFill>
          <a:schemeClr val="bg2"/>
        </a:solidFill>
        <a:effectLst/>
      </p:bgPr>
    </p:bg>
    <p:spTree>
      <p:nvGrpSpPr>
        <p:cNvPr id="1" name=""/>
        <p:cNvGrpSpPr/>
        <p:nvPr/>
      </p:nvGrpSpPr>
      <p:grpSpPr>
        <a:xfrm>
          <a:off x="0" y="0"/>
          <a:ext cx="0" cy="0"/>
          <a:chOff x="0" y="0"/>
          <a:chExt cx="0" cy="0"/>
        </a:xfrm>
      </p:grpSpPr>
      <p:pic>
        <p:nvPicPr>
          <p:cNvPr id="9" name="Picture 8" descr="Female developer speaking in front of a white board during team stand up meeting.">
            <a:extLst>
              <a:ext uri="{FF2B5EF4-FFF2-40B4-BE49-F238E27FC236}">
                <a16:creationId xmlns:a16="http://schemas.microsoft.com/office/drawing/2014/main" id="{382F3389-F5AB-FA2E-0F47-2048DDD6EC38}"/>
              </a:ext>
            </a:extLst>
          </p:cNvPr>
          <p:cNvPicPr>
            <a:picLocks noChangeAspect="1"/>
          </p:cNvPicPr>
          <p:nvPr userDrawn="1"/>
        </p:nvPicPr>
        <p:blipFill rotWithShape="1">
          <a:blip r:embed="rId2"/>
          <a:srcRect t="8751" b="10021"/>
          <a:stretch/>
        </p:blipFill>
        <p:spPr>
          <a:xfrm>
            <a:off x="0" y="1287421"/>
            <a:ext cx="12192000" cy="557058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44F9793D-44D4-D908-BD5F-A0BE4C0BD33B}"/>
              </a:ext>
            </a:extLst>
          </p:cNvPr>
          <p:cNvSpPr>
            <a:spLocks noGrp="1"/>
          </p:cNvSpPr>
          <p:nvPr>
            <p:ph type="body" sz="quarter" idx="12" hasCustomPrompt="1"/>
          </p:nvPr>
        </p:nvSpPr>
        <p:spPr>
          <a:xfrm>
            <a:off x="582043" y="3962400"/>
            <a:ext cx="4174107"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9778187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3240" y="5293332"/>
            <a:ext cx="12188760" cy="1276354"/>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dirty="0"/>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dirty="0">
              <a:solidFill>
                <a:srgbClr val="808080"/>
              </a:solidFill>
              <a:latin typeface="+mn-lt"/>
              <a:ea typeface="+mn-ea"/>
            </a:endParaRPr>
          </a:p>
        </p:txBody>
      </p:sp>
    </p:spTree>
    <p:extLst>
      <p:ext uri="{BB962C8B-B14F-4D97-AF65-F5344CB8AC3E}">
        <p14:creationId xmlns:p14="http://schemas.microsoft.com/office/powerpoint/2010/main" val="1202413754"/>
      </p:ext>
    </p:extLst>
  </p:cSld>
  <p:clrMapOvr>
    <a:masterClrMapping/>
  </p:clrMapOvr>
  <p:extLst>
    <p:ext uri="{DCECCB84-F9BA-43D5-87BE-67443E8EF086}">
      <p15:sldGuideLst xmlns:p15="http://schemas.microsoft.com/office/powerpoint/2012/main"/>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230650238"/>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userDrawn="1">
  <p:cSld name="Content ">
    <p:spTree>
      <p:nvGrpSpPr>
        <p:cNvPr id="1" name=""/>
        <p:cNvGrpSpPr/>
        <p:nvPr/>
      </p:nvGrpSpPr>
      <p:grpSpPr>
        <a:xfrm>
          <a:off x="0" y="0"/>
          <a:ext cx="0" cy="0"/>
          <a:chOff x="0" y="0"/>
          <a:chExt cx="0" cy="0"/>
        </a:xfrm>
      </p:grpSpPr>
      <p:sp>
        <p:nvSpPr>
          <p:cNvPr id="3" name="Zástupný symbol pro obsah 2"/>
          <p:cNvSpPr>
            <a:spLocks noGrp="1"/>
          </p:cNvSpPr>
          <p:nvPr userDrawn="1">
            <p:ph idx="1" hasCustomPrompt="1"/>
          </p:nvPr>
        </p:nvSpPr>
        <p:spPr>
          <a:xfrm>
            <a:off x="390959" y="1622139"/>
            <a:ext cx="11410091" cy="1256112"/>
          </a:xfrm>
        </p:spPr>
        <p:txBody>
          <a:bodyPr/>
          <a:lstStyle>
            <a:lvl1pPr>
              <a:defRPr baseline="0">
                <a:latin typeface="Verdana" panose="020B0604030504040204" pitchFamily="34" charset="0"/>
              </a:defRPr>
            </a:lvl1pPr>
            <a:lvl2pPr>
              <a:defRPr>
                <a:latin typeface="Verdana" panose="020B0604030504040204" pitchFamily="34" charset="0"/>
              </a:defRPr>
            </a:lvl2pPr>
            <a:lvl3pPr>
              <a:defRPr>
                <a:latin typeface="Verdana" panose="020B0604030504040204" pitchFamily="34" charset="0"/>
              </a:defRPr>
            </a:lvl3pPr>
            <a:lvl4pPr>
              <a:defRPr>
                <a:latin typeface="Verdana" panose="020B0604030504040204" pitchFamily="34" charset="0"/>
              </a:defRPr>
            </a:lvl4pPr>
            <a:lvl5pPr>
              <a:defRPr>
                <a:latin typeface="Verdana" panose="020B0604030504040204" pitchFamily="34" charset="0"/>
              </a:defRPr>
            </a:lvl5pPr>
          </a:lstStyle>
          <a:p>
            <a:pPr lvl="0"/>
            <a:r>
              <a:rPr lang="en-GB" noProof="0" dirty="0"/>
              <a:t>First level text</a:t>
            </a:r>
          </a:p>
          <a:p>
            <a:pPr lvl="1"/>
            <a:r>
              <a:rPr lang="en-GB" noProof="0" dirty="0"/>
              <a:t>Second level text</a:t>
            </a:r>
          </a:p>
          <a:p>
            <a:pPr lvl="2"/>
            <a:r>
              <a:rPr lang="en-GB" noProof="0" dirty="0"/>
              <a:t>Third level text</a:t>
            </a:r>
          </a:p>
          <a:p>
            <a:pPr lvl="3"/>
            <a:r>
              <a:rPr lang="en-GB" noProof="0" dirty="0"/>
              <a:t>Fourth level text</a:t>
            </a:r>
          </a:p>
          <a:p>
            <a:pPr lvl="4"/>
            <a:r>
              <a:rPr lang="en-GB" noProof="0" dirty="0"/>
              <a:t>Fifth level text</a:t>
            </a:r>
          </a:p>
        </p:txBody>
      </p:sp>
      <p:sp>
        <p:nvSpPr>
          <p:cNvPr id="7" name="Zástupný symbol pro číslo snímku 6"/>
          <p:cNvSpPr>
            <a:spLocks noGrp="1"/>
          </p:cNvSpPr>
          <p:nvPr userDrawn="1">
            <p:ph type="sldNum" sz="quarter" idx="10"/>
          </p:nvPr>
        </p:nvSpPr>
        <p:spPr/>
        <p:txBody>
          <a:bodyPr/>
          <a:lstStyle>
            <a:lvl1pPr>
              <a:defRPr>
                <a:latin typeface="Verdana" panose="020B0604030504040204" pitchFamily="34" charset="0"/>
              </a:defRPr>
            </a:lvl1pPr>
          </a:lstStyle>
          <a:p>
            <a:fld id="{1E956721-BB38-4972-8ACD-5A2C9377E3B4}" type="slidenum">
              <a:rPr lang="en-GB" smtClean="0"/>
              <a:pPr/>
              <a:t>‹#›</a:t>
            </a:fld>
            <a:endParaRPr lang="en-GB" dirty="0"/>
          </a:p>
        </p:txBody>
      </p:sp>
      <p:sp>
        <p:nvSpPr>
          <p:cNvPr id="29" name="Zástupný symbol pro text 28"/>
          <p:cNvSpPr>
            <a:spLocks noGrp="1"/>
          </p:cNvSpPr>
          <p:nvPr userDrawn="1">
            <p:ph type="body" sz="quarter" idx="12" hasCustomPrompt="1"/>
          </p:nvPr>
        </p:nvSpPr>
        <p:spPr>
          <a:xfrm>
            <a:off x="389932" y="1006137"/>
            <a:ext cx="11410091" cy="410668"/>
          </a:xfrm>
        </p:spPr>
        <p:txBody>
          <a:bodyPr>
            <a:noAutofit/>
          </a:bodyPr>
          <a:lstStyle>
            <a:lvl1pPr marL="0" indent="0">
              <a:lnSpc>
                <a:spcPts val="2737"/>
              </a:lnSpc>
              <a:buNone/>
              <a:defRPr sz="2281" baseline="0"/>
            </a:lvl1pPr>
          </a:lstStyle>
          <a:p>
            <a:pPr lvl="0"/>
            <a:r>
              <a:rPr lang="en-GB" noProof="0" dirty="0"/>
              <a:t>Subheading</a:t>
            </a:r>
          </a:p>
        </p:txBody>
      </p:sp>
      <p:sp>
        <p:nvSpPr>
          <p:cNvPr id="30" name="Nadpis 29"/>
          <p:cNvSpPr>
            <a:spLocks noGrp="1"/>
          </p:cNvSpPr>
          <p:nvPr userDrawn="1">
            <p:ph type="title" hasCustomPrompt="1"/>
          </p:nvPr>
        </p:nvSpPr>
        <p:spPr>
          <a:xfrm>
            <a:off x="389930" y="319272"/>
            <a:ext cx="10972800" cy="314028"/>
          </a:xfrm>
        </p:spPr>
        <p:txBody>
          <a:bodyPr/>
          <a:lstStyle>
            <a:lvl1pPr>
              <a:defRPr/>
            </a:lvl1pPr>
          </a:lstStyle>
          <a:p>
            <a:r>
              <a:rPr lang="en-GB" noProof="0" dirty="0"/>
              <a:t>Headline Text (Page Message)</a:t>
            </a:r>
          </a:p>
        </p:txBody>
      </p:sp>
    </p:spTree>
    <p:extLst>
      <p:ext uri="{BB962C8B-B14F-4D97-AF65-F5344CB8AC3E}">
        <p14:creationId xmlns:p14="http://schemas.microsoft.com/office/powerpoint/2010/main" val="1616108253"/>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11">
    <p:bg>
      <p:bgPr>
        <a:solidFill>
          <a:schemeClr val="bg2"/>
        </a:solidFill>
        <a:effectLst/>
      </p:bgPr>
    </p:bg>
    <p:spTree>
      <p:nvGrpSpPr>
        <p:cNvPr id="1" name=""/>
        <p:cNvGrpSpPr/>
        <p:nvPr/>
      </p:nvGrpSpPr>
      <p:grpSpPr>
        <a:xfrm>
          <a:off x="0" y="0"/>
          <a:ext cx="0" cy="0"/>
          <a:chOff x="0" y="0"/>
          <a:chExt cx="0" cy="0"/>
        </a:xfrm>
      </p:grpSpPr>
      <p:pic>
        <p:nvPicPr>
          <p:cNvPr id="9" name="Picture 8" descr="A man and a woman collaborating during a Microsoft Teams meeting while working on dual monitors in an open office setting.">
            <a:extLst>
              <a:ext uri="{FF2B5EF4-FFF2-40B4-BE49-F238E27FC236}">
                <a16:creationId xmlns:a16="http://schemas.microsoft.com/office/drawing/2014/main" id="{B4C1CDCC-4C8D-6E67-A347-37A7BB71DE46}"/>
              </a:ext>
            </a:extLst>
          </p:cNvPr>
          <p:cNvPicPr>
            <a:picLocks noChangeAspect="1"/>
          </p:cNvPicPr>
          <p:nvPr userDrawn="1"/>
        </p:nvPicPr>
        <p:blipFill rotWithShape="1">
          <a:blip r:embed="rId2"/>
          <a:srcRect t="9463" b="10021"/>
          <a:stretch/>
        </p:blipFill>
        <p:spPr>
          <a:xfrm>
            <a:off x="0" y="1336290"/>
            <a:ext cx="12192000" cy="552171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44F9793D-44D4-D908-BD5F-A0BE4C0BD33B}"/>
              </a:ext>
            </a:extLst>
          </p:cNvPr>
          <p:cNvSpPr>
            <a:spLocks noGrp="1"/>
          </p:cNvSpPr>
          <p:nvPr>
            <p:ph type="body" sz="quarter" idx="12" hasCustomPrompt="1"/>
          </p:nvPr>
        </p:nvSpPr>
        <p:spPr>
          <a:xfrm>
            <a:off x="582043" y="3962400"/>
            <a:ext cx="4174107"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24439331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12">
    <p:bg>
      <p:bgPr>
        <a:solidFill>
          <a:schemeClr val="bg2"/>
        </a:solidFill>
        <a:effectLst/>
      </p:bgPr>
    </p:bg>
    <p:spTree>
      <p:nvGrpSpPr>
        <p:cNvPr id="1" name=""/>
        <p:cNvGrpSpPr/>
        <p:nvPr/>
      </p:nvGrpSpPr>
      <p:grpSpPr>
        <a:xfrm>
          <a:off x="0" y="0"/>
          <a:ext cx="0" cy="0"/>
          <a:chOff x="0" y="0"/>
          <a:chExt cx="0" cy="0"/>
        </a:xfrm>
      </p:grpSpPr>
      <p:pic>
        <p:nvPicPr>
          <p:cNvPr id="9" name="Picture 8" descr="A female speaker presenting in a Microsoft Teams Room meeting while people in the conference room are viewing remote attendees in Gallery Mode on the front of room screen​. ">
            <a:extLst>
              <a:ext uri="{FF2B5EF4-FFF2-40B4-BE49-F238E27FC236}">
                <a16:creationId xmlns:a16="http://schemas.microsoft.com/office/drawing/2014/main" id="{023D7839-B108-56A3-3BCC-3E14C60C9E6D}"/>
              </a:ext>
            </a:extLst>
          </p:cNvPr>
          <p:cNvPicPr>
            <a:picLocks noChangeAspect="1"/>
          </p:cNvPicPr>
          <p:nvPr userDrawn="1"/>
        </p:nvPicPr>
        <p:blipFill rotWithShape="1">
          <a:blip r:embed="rId2"/>
          <a:srcRect t="9463" b="10021"/>
          <a:stretch/>
        </p:blipFill>
        <p:spPr>
          <a:xfrm>
            <a:off x="0" y="1336290"/>
            <a:ext cx="12192000" cy="552171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44F9793D-44D4-D908-BD5F-A0BE4C0BD33B}"/>
              </a:ext>
            </a:extLst>
          </p:cNvPr>
          <p:cNvSpPr>
            <a:spLocks noGrp="1"/>
          </p:cNvSpPr>
          <p:nvPr>
            <p:ph type="body" sz="quarter" idx="12" hasCustomPrompt="1"/>
          </p:nvPr>
        </p:nvSpPr>
        <p:spPr>
          <a:xfrm>
            <a:off x="582043" y="3962400"/>
            <a:ext cx="4174107"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25620665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13">
    <p:bg>
      <p:bgPr>
        <a:solidFill>
          <a:schemeClr val="bg2"/>
        </a:solidFill>
        <a:effectLst/>
      </p:bgPr>
    </p:bg>
    <p:spTree>
      <p:nvGrpSpPr>
        <p:cNvPr id="1" name=""/>
        <p:cNvGrpSpPr/>
        <p:nvPr/>
      </p:nvGrpSpPr>
      <p:grpSpPr>
        <a:xfrm>
          <a:off x="0" y="0"/>
          <a:ext cx="0" cy="0"/>
          <a:chOff x="0" y="0"/>
          <a:chExt cx="0" cy="0"/>
        </a:xfrm>
      </p:grpSpPr>
      <p:pic>
        <p:nvPicPr>
          <p:cNvPr id="9" name="Picture 8" descr="A woman is casting content from her tablet to a Microsoft Teams Room meeting with front of room dual monitors while a person is joining via Companion mode on a laptop​.">
            <a:extLst>
              <a:ext uri="{FF2B5EF4-FFF2-40B4-BE49-F238E27FC236}">
                <a16:creationId xmlns:a16="http://schemas.microsoft.com/office/drawing/2014/main" id="{416C3949-A0D4-5FB3-CBB2-3377840E4CF8}"/>
              </a:ext>
            </a:extLst>
          </p:cNvPr>
          <p:cNvPicPr>
            <a:picLocks noChangeAspect="1"/>
          </p:cNvPicPr>
          <p:nvPr userDrawn="1"/>
        </p:nvPicPr>
        <p:blipFill rotWithShape="1">
          <a:blip r:embed="rId2"/>
          <a:srcRect t="9386" b="10021"/>
          <a:stretch/>
        </p:blipFill>
        <p:spPr>
          <a:xfrm>
            <a:off x="0" y="1330998"/>
            <a:ext cx="12192000" cy="5527002"/>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44F9793D-44D4-D908-BD5F-A0BE4C0BD33B}"/>
              </a:ext>
            </a:extLst>
          </p:cNvPr>
          <p:cNvSpPr>
            <a:spLocks noGrp="1"/>
          </p:cNvSpPr>
          <p:nvPr>
            <p:ph type="body" sz="quarter" idx="12" hasCustomPrompt="1"/>
          </p:nvPr>
        </p:nvSpPr>
        <p:spPr>
          <a:xfrm>
            <a:off x="582043" y="3962400"/>
            <a:ext cx="4174107"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3081086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13">
    <p:bg>
      <p:bgPr>
        <a:solidFill>
          <a:schemeClr val="bg2"/>
        </a:solidFill>
        <a:effectLst/>
      </p:bgPr>
    </p:bg>
    <p:spTree>
      <p:nvGrpSpPr>
        <p:cNvPr id="1" name=""/>
        <p:cNvGrpSpPr/>
        <p:nvPr/>
      </p:nvGrpSpPr>
      <p:grpSpPr>
        <a:xfrm>
          <a:off x="0" y="0"/>
          <a:ext cx="0" cy="0"/>
          <a:chOff x="0" y="0"/>
          <a:chExt cx="0" cy="0"/>
        </a:xfrm>
      </p:grpSpPr>
      <p:pic>
        <p:nvPicPr>
          <p:cNvPr id="9" name="Picture 8" descr="Decision makers walking and talking in a lobby setting. ">
            <a:extLst>
              <a:ext uri="{FF2B5EF4-FFF2-40B4-BE49-F238E27FC236}">
                <a16:creationId xmlns:a16="http://schemas.microsoft.com/office/drawing/2014/main" id="{416C3949-A0D4-5FB3-CBB2-3377840E4CF8}"/>
              </a:ext>
            </a:extLst>
          </p:cNvPr>
          <p:cNvPicPr>
            <a:picLocks noChangeAspect="1"/>
          </p:cNvPicPr>
          <p:nvPr userDrawn="1"/>
        </p:nvPicPr>
        <p:blipFill rotWithShape="1">
          <a:blip r:embed="rId2"/>
          <a:srcRect t="9703" b="10023"/>
          <a:stretch/>
        </p:blipFill>
        <p:spPr>
          <a:xfrm>
            <a:off x="0" y="1352787"/>
            <a:ext cx="12192000" cy="5505213"/>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44F9793D-44D4-D908-BD5F-A0BE4C0BD33B}"/>
              </a:ext>
            </a:extLst>
          </p:cNvPr>
          <p:cNvSpPr>
            <a:spLocks noGrp="1"/>
          </p:cNvSpPr>
          <p:nvPr>
            <p:ph type="body" sz="quarter" idx="12" hasCustomPrompt="1"/>
          </p:nvPr>
        </p:nvSpPr>
        <p:spPr>
          <a:xfrm>
            <a:off x="582043" y="3962400"/>
            <a:ext cx="4174107"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16756326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_Microso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hasCustomPrompt="1"/>
          </p:nvPr>
        </p:nvSpPr>
        <p:spPr>
          <a:xfrm>
            <a:off x="588263" y="457200"/>
            <a:ext cx="11018520" cy="553998"/>
          </a:xfrm>
        </p:spPr>
        <p:txBody>
          <a:bodyPr/>
          <a:lstStyle>
            <a:lvl1pPr>
              <a:lnSpc>
                <a:spcPct val="100000"/>
              </a:lnSpc>
              <a:defRPr sz="3600">
                <a:solidFill>
                  <a:schemeClr val="tx1"/>
                </a:solidFill>
              </a:defRPr>
            </a:lvl1pPr>
          </a:lstStyle>
          <a:p>
            <a:r>
              <a:rPr lang="en-US"/>
              <a:t>Click to edit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hasCustomPrompt="1"/>
          </p:nvPr>
        </p:nvSpPr>
        <p:spPr>
          <a:xfrm>
            <a:off x="584200" y="1435100"/>
            <a:ext cx="11018838" cy="1612749"/>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7829670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hasCustomPrompt="1"/>
          </p:nvPr>
        </p:nvSpPr>
        <p:spPr/>
        <p:txBody>
          <a:bodyPr/>
          <a:lstStyle>
            <a:lvl1pPr>
              <a:defRPr>
                <a:solidFill>
                  <a:schemeClr val="tx1"/>
                </a:solidFill>
              </a:defRPr>
            </a:lvl1pPr>
          </a:lstStyle>
          <a:p>
            <a:r>
              <a:rPr lang="en-US"/>
              <a:t>Click to edit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hasCustomPrompt="1"/>
          </p:nvPr>
        </p:nvSpPr>
        <p:spPr>
          <a:xfrm>
            <a:off x="584200" y="1435100"/>
            <a:ext cx="11018838"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9426521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hasCustomPrompt="1"/>
          </p:nvPr>
        </p:nvSpPr>
        <p:spPr/>
        <p:txBody>
          <a:bodyPr/>
          <a:lstStyle>
            <a:lvl1pPr>
              <a:defRPr>
                <a:solidFill>
                  <a:schemeClr val="tx1"/>
                </a:solidFill>
              </a:defRPr>
            </a:lvl1pPr>
          </a:lstStyle>
          <a:p>
            <a:r>
              <a:rPr lang="en-US"/>
              <a:t>Click to edit title style</a:t>
            </a:r>
          </a:p>
        </p:txBody>
      </p:sp>
      <p:sp>
        <p:nvSpPr>
          <p:cNvPr id="7" name="Text Placeholder 3">
            <a:extLst>
              <a:ext uri="{FF2B5EF4-FFF2-40B4-BE49-F238E27FC236}">
                <a16:creationId xmlns:a16="http://schemas.microsoft.com/office/drawing/2014/main" id="{86F2E5AA-B8E1-2D99-BFF6-55964406C169}"/>
              </a:ext>
            </a:extLst>
          </p:cNvPr>
          <p:cNvSpPr>
            <a:spLocks noGrp="1"/>
          </p:cNvSpPr>
          <p:nvPr>
            <p:ph type="body" sz="quarter" idx="10" hasCustomPrompt="1"/>
          </p:nvPr>
        </p:nvSpPr>
        <p:spPr>
          <a:xfrm>
            <a:off x="584200" y="1961079"/>
            <a:ext cx="11018521" cy="307777"/>
          </a:xfrm>
          <a:prstGeom prst="rect">
            <a:avLst/>
          </a:prstGeom>
        </p:spPr>
        <p:txBody>
          <a:bodyPr wrap="square" lIns="0" tIns="0" rIns="0" bIns="0">
            <a:spAutoFit/>
          </a:bodyPr>
          <a:lstStyle>
            <a:lvl1pPr marL="0" indent="0">
              <a:lnSpc>
                <a:spcPts val="2400"/>
              </a:lnSpc>
              <a:buNone/>
              <a:defRPr sz="2000" b="0" i="0" spc="0">
                <a:solidFill>
                  <a:srgbClr val="000000"/>
                </a:solidFill>
                <a:latin typeface="+mj-lt"/>
              </a:defRPr>
            </a:lvl1pPr>
            <a:lvl2pPr marL="0" indent="0">
              <a:lnSpc>
                <a:spcPts val="2400"/>
              </a:lnSpc>
              <a:buNone/>
              <a:defRPr spc="0">
                <a:solidFill>
                  <a:srgbClr val="000000"/>
                </a:solidFill>
                <a:latin typeface="+mn-lt"/>
              </a:defRPr>
            </a:lvl2pPr>
            <a:lvl3pPr marL="457200" indent="0">
              <a:buNone/>
              <a:defRPr/>
            </a:lvl3pPr>
            <a:lvl4pPr marL="685800" indent="0">
              <a:buNone/>
              <a:defRPr/>
            </a:lvl4pPr>
            <a:lvl5pPr marL="914400" indent="0">
              <a:buNone/>
              <a:defRPr/>
            </a:lvl5pPr>
          </a:lstStyle>
          <a:p>
            <a:pPr lvl="1"/>
            <a:r>
              <a:rPr lang="en-US"/>
              <a:t>Large: subhead Segoe UI Regular 20/24</a:t>
            </a:r>
          </a:p>
        </p:txBody>
      </p:sp>
      <p:sp>
        <p:nvSpPr>
          <p:cNvPr id="8" name="Text Placeholder 4">
            <a:extLst>
              <a:ext uri="{FF2B5EF4-FFF2-40B4-BE49-F238E27FC236}">
                <a16:creationId xmlns:a16="http://schemas.microsoft.com/office/drawing/2014/main" id="{24F7BF36-6F86-1AAC-B730-8494CAF9A2B5}"/>
              </a:ext>
            </a:extLst>
          </p:cNvPr>
          <p:cNvSpPr>
            <a:spLocks noGrp="1"/>
          </p:cNvSpPr>
          <p:nvPr>
            <p:ph type="body" sz="quarter" idx="11" hasCustomPrompt="1"/>
          </p:nvPr>
        </p:nvSpPr>
        <p:spPr>
          <a:xfrm>
            <a:off x="584200" y="3075739"/>
            <a:ext cx="11018521" cy="220510"/>
          </a:xfrm>
          <a:prstGeom prst="rect">
            <a:avLst/>
          </a:prstGeom>
        </p:spPr>
        <p:txBody>
          <a:bodyPr lIns="0" tIns="0" rIns="0" bIns="0"/>
          <a:lstStyle>
            <a:lvl1pPr marL="0" indent="0">
              <a:lnSpc>
                <a:spcPts val="1800"/>
              </a:lnSpc>
              <a:spcBef>
                <a:spcPts val="0"/>
              </a:spcBef>
              <a:buNone/>
              <a:defRPr sz="1400" b="0" spc="0">
                <a:solidFill>
                  <a:schemeClr val="accent1"/>
                </a:solidFill>
                <a:latin typeface="+mj-lt"/>
              </a:defRPr>
            </a:lvl1pPr>
            <a:lvl2pPr marL="0" indent="0">
              <a:lnSpc>
                <a:spcPts val="1800"/>
              </a:lnSpc>
              <a:spcBef>
                <a:spcPts val="0"/>
              </a:spcBef>
              <a:buNone/>
              <a:defRPr sz="1400" spc="0">
                <a:solidFill>
                  <a:srgbClr val="000000"/>
                </a:solidFill>
              </a:defRPr>
            </a:lvl2pPr>
            <a:lvl3pPr marL="457200" indent="0">
              <a:buNone/>
              <a:defRPr/>
            </a:lvl3pPr>
            <a:lvl4pPr marL="685800" indent="0">
              <a:buNone/>
              <a:defRPr/>
            </a:lvl4pPr>
            <a:lvl5pPr marL="914400" indent="0">
              <a:buNone/>
              <a:defRPr/>
            </a:lvl5pPr>
          </a:lstStyle>
          <a:p>
            <a:pPr lvl="0"/>
            <a:r>
              <a:rPr lang="en-US"/>
              <a:t>Medium: paragraph heading Segoe UI </a:t>
            </a:r>
            <a:r>
              <a:rPr lang="en-US" err="1"/>
              <a:t>Semibold</a:t>
            </a:r>
            <a:r>
              <a:rPr lang="en-US"/>
              <a:t> 14/18</a:t>
            </a:r>
          </a:p>
        </p:txBody>
      </p:sp>
      <p:sp>
        <p:nvSpPr>
          <p:cNvPr id="9" name="Text Placeholder 6">
            <a:extLst>
              <a:ext uri="{FF2B5EF4-FFF2-40B4-BE49-F238E27FC236}">
                <a16:creationId xmlns:a16="http://schemas.microsoft.com/office/drawing/2014/main" id="{345546AD-A5A5-3F3C-BA37-4B19AEF2A5DB}"/>
              </a:ext>
            </a:extLst>
          </p:cNvPr>
          <p:cNvSpPr>
            <a:spLocks noGrp="1"/>
          </p:cNvSpPr>
          <p:nvPr>
            <p:ph type="body" sz="quarter" idx="14" hasCustomPrompt="1"/>
          </p:nvPr>
        </p:nvSpPr>
        <p:spPr>
          <a:xfrm>
            <a:off x="584200" y="4593491"/>
            <a:ext cx="11018521" cy="153888"/>
          </a:xfrm>
          <a:prstGeom prst="rect">
            <a:avLst/>
          </a:prstGeom>
        </p:spPr>
        <p:txBody>
          <a:bodyPr lIns="0" tIns="0" rIns="0" bIns="0"/>
          <a:lstStyle>
            <a:lvl1pPr marL="0" indent="0">
              <a:lnSpc>
                <a:spcPts val="1200"/>
              </a:lnSpc>
              <a:spcBef>
                <a:spcPts val="0"/>
              </a:spcBef>
              <a:buNone/>
              <a:defRPr sz="1000" spc="0">
                <a:solidFill>
                  <a:schemeClr val="tx1"/>
                </a:solidFill>
              </a:defRPr>
            </a:lvl1pPr>
            <a:lvl2pPr marL="0" indent="0">
              <a:lnSpc>
                <a:spcPct val="100000"/>
              </a:lnSpc>
              <a:spcBef>
                <a:spcPts val="0"/>
              </a:spcBef>
              <a:buNone/>
              <a:defRPr sz="1000" spc="0">
                <a:solidFill>
                  <a:srgbClr val="000000"/>
                </a:solidFill>
              </a:defRPr>
            </a:lvl2pPr>
            <a:lvl3pPr marL="457200" indent="0">
              <a:buNone/>
              <a:defRPr/>
            </a:lvl3pPr>
            <a:lvl4pPr marL="685800" indent="0">
              <a:buNone/>
              <a:defRPr/>
            </a:lvl4pPr>
            <a:lvl5pPr marL="0" indent="0">
              <a:lnSpc>
                <a:spcPct val="100000"/>
              </a:lnSpc>
              <a:buNone/>
              <a:defRPr>
                <a:solidFill>
                  <a:srgbClr val="000000"/>
                </a:solidFill>
              </a:defRPr>
            </a:lvl5pPr>
          </a:lstStyle>
          <a:p>
            <a:pPr lvl="1"/>
            <a:r>
              <a:rPr lang="en-US"/>
              <a:t>Small: caption body copy Segoe Regular 10/12</a:t>
            </a:r>
          </a:p>
        </p:txBody>
      </p:sp>
      <p:sp>
        <p:nvSpPr>
          <p:cNvPr id="10" name="Text Placeholder 3">
            <a:extLst>
              <a:ext uri="{FF2B5EF4-FFF2-40B4-BE49-F238E27FC236}">
                <a16:creationId xmlns:a16="http://schemas.microsoft.com/office/drawing/2014/main" id="{90ACF05F-2419-331C-73AA-1456DD524AFE}"/>
              </a:ext>
            </a:extLst>
          </p:cNvPr>
          <p:cNvSpPr>
            <a:spLocks noGrp="1"/>
          </p:cNvSpPr>
          <p:nvPr>
            <p:ph type="body" sz="quarter" idx="24" hasCustomPrompt="1"/>
          </p:nvPr>
        </p:nvSpPr>
        <p:spPr>
          <a:xfrm>
            <a:off x="582338" y="4385524"/>
            <a:ext cx="11018521" cy="153888"/>
          </a:xfrm>
          <a:prstGeom prst="rect">
            <a:avLst/>
          </a:prstGeom>
        </p:spPr>
        <p:txBody>
          <a:bodyPr tIns="0"/>
          <a:lstStyle>
            <a:lvl1pPr marL="0" indent="0">
              <a:buNone/>
              <a:defRPr lang="en-US" sz="1000" b="1" kern="1200" spc="0" dirty="0" smtClean="0">
                <a:solidFill>
                  <a:srgbClr val="000000"/>
                </a:solidFill>
                <a:latin typeface="+mn-lt"/>
                <a:ea typeface="+mn-ea"/>
                <a:cs typeface="+mn-cs"/>
              </a:defRPr>
            </a:lvl1pPr>
          </a:lstStyle>
          <a:p>
            <a:pPr lvl="0"/>
            <a:r>
              <a:rPr lang="en-US"/>
              <a:t>Small: caption title Segoe UI Bold 10/12. </a:t>
            </a:r>
          </a:p>
        </p:txBody>
      </p:sp>
      <p:sp>
        <p:nvSpPr>
          <p:cNvPr id="11" name="Text Placeholder 4">
            <a:extLst>
              <a:ext uri="{FF2B5EF4-FFF2-40B4-BE49-F238E27FC236}">
                <a16:creationId xmlns:a16="http://schemas.microsoft.com/office/drawing/2014/main" id="{F10E3B9C-87B7-FCD5-21F0-3C1505450B59}"/>
              </a:ext>
            </a:extLst>
          </p:cNvPr>
          <p:cNvSpPr>
            <a:spLocks noGrp="1"/>
          </p:cNvSpPr>
          <p:nvPr>
            <p:ph type="body" sz="quarter" idx="18" hasCustomPrompt="1"/>
          </p:nvPr>
        </p:nvSpPr>
        <p:spPr>
          <a:xfrm>
            <a:off x="582338" y="3385527"/>
            <a:ext cx="11018521" cy="220445"/>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Medium: body copy Segoe UI Regular 14/18</a:t>
            </a:r>
          </a:p>
        </p:txBody>
      </p:sp>
    </p:spTree>
    <p:extLst>
      <p:ext uri="{BB962C8B-B14F-4D97-AF65-F5344CB8AC3E}">
        <p14:creationId xmlns:p14="http://schemas.microsoft.com/office/powerpoint/2010/main" val="134707727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Walk-in">
    <p:bg>
      <p:bgPr>
        <a:solidFill>
          <a:schemeClr val="bg2"/>
        </a:solidFill>
        <a:effectLst/>
      </p:bgPr>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12" name="Title 1">
            <a:extLst>
              <a:ext uri="{FF2B5EF4-FFF2-40B4-BE49-F238E27FC236}">
                <a16:creationId xmlns:a16="http://schemas.microsoft.com/office/drawing/2014/main" id="{C419B008-216D-CA1F-2D39-75B36E6A6972}"/>
              </a:ext>
            </a:extLst>
          </p:cNvPr>
          <p:cNvSpPr>
            <a:spLocks noGrp="1"/>
          </p:cNvSpPr>
          <p:nvPr>
            <p:ph type="title" hasCustomPrompt="1"/>
          </p:nvPr>
        </p:nvSpPr>
        <p:spPr>
          <a:xfrm>
            <a:off x="588263" y="2573338"/>
            <a:ext cx="11021125" cy="1676929"/>
          </a:xfrm>
        </p:spPr>
        <p:txBody>
          <a:bodyPr wrap="square" anchor="b" anchorCtr="0">
            <a:noAutofit/>
          </a:bodyPr>
          <a:lstStyle>
            <a:lvl1pPr>
              <a:lnSpc>
                <a:spcPct val="90000"/>
              </a:lnSpc>
              <a:defRPr sz="4800">
                <a:solidFill>
                  <a:schemeClr val="tx1"/>
                </a:solidFill>
              </a:defRPr>
            </a:lvl1pPr>
          </a:lstStyle>
          <a:p>
            <a:r>
              <a:rPr lang="en-US"/>
              <a:t>Microsoft Learn</a:t>
            </a:r>
            <a:br>
              <a:rPr lang="en-US"/>
            </a:br>
            <a:r>
              <a:rPr lang="en-US"/>
              <a:t>presentation title or event name</a:t>
            </a:r>
          </a:p>
        </p:txBody>
      </p:sp>
      <p:sp>
        <p:nvSpPr>
          <p:cNvPr id="13" name="Text Placeholder 4">
            <a:extLst>
              <a:ext uri="{FF2B5EF4-FFF2-40B4-BE49-F238E27FC236}">
                <a16:creationId xmlns:a16="http://schemas.microsoft.com/office/drawing/2014/main" id="{AA0EBFEA-E746-E760-148D-6B55E33CE98B}"/>
              </a:ext>
            </a:extLst>
          </p:cNvPr>
          <p:cNvSpPr>
            <a:spLocks noGrp="1"/>
          </p:cNvSpPr>
          <p:nvPr>
            <p:ph type="body" sz="quarter" idx="12" hasCustomPrompt="1"/>
          </p:nvPr>
        </p:nvSpPr>
        <p:spPr>
          <a:xfrm>
            <a:off x="582043" y="4445908"/>
            <a:ext cx="11021124"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22016729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4F3F5"/>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6389" y="2030760"/>
            <a:ext cx="9570435" cy="307777"/>
          </a:xfrm>
        </p:spPr>
        <p:txBody>
          <a:bodyPr wrap="square">
            <a:spAutoFit/>
          </a:bodyPr>
          <a:lstStyle>
            <a:lvl1pPr marL="0" indent="0">
              <a:buNone/>
              <a:defRPr lang="en-US" sz="2000" kern="1200" spc="0" baseline="0" dirty="0" smtClean="0">
                <a:solidFill>
                  <a:schemeClr val="tx1"/>
                </a:solidFill>
                <a:latin typeface="+mn-lt"/>
                <a:ea typeface="+mn-ea"/>
                <a:cs typeface="Segoe UI" panose="020B0502040204020203" pitchFamily="34" charset="0"/>
              </a:defRPr>
            </a:lvl1pPr>
            <a:lvl2pPr marL="228600" indent="0">
              <a:buNone/>
              <a:defRPr/>
            </a:lvl2pPr>
            <a:lvl3pPr marL="457200" indent="0">
              <a:buNone/>
              <a:defRPr/>
            </a:lvl3pPr>
            <a:lvl4pPr marL="685800" indent="0">
              <a:buNone/>
              <a:defRPr/>
            </a:lvl4pPr>
            <a:lvl5pPr marL="914400" indent="0">
              <a:buNone/>
              <a:defRPr/>
            </a:lvl5pPr>
          </a:lstStyle>
          <a:p>
            <a:pPr marL="342900" marR="0" lvl="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a:pPr>
            <a:r>
              <a:rPr lang="en-US"/>
              <a:t>Click to edit Master text styles</a:t>
            </a:r>
          </a:p>
        </p:txBody>
      </p:sp>
      <p:sp>
        <p:nvSpPr>
          <p:cNvPr id="2" name="Title 1">
            <a:extLst>
              <a:ext uri="{FF2B5EF4-FFF2-40B4-BE49-F238E27FC236}">
                <a16:creationId xmlns:a16="http://schemas.microsoft.com/office/drawing/2014/main" id="{8CCD5746-9BA1-20FD-9CB7-A3691927C0E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0045096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hasCustomPrompt="1"/>
          </p:nvPr>
        </p:nvSpPr>
        <p:spPr/>
        <p:txBody>
          <a:bodyPr/>
          <a:lstStyle/>
          <a:p>
            <a:r>
              <a:rPr lang="en-US"/>
              <a:t>Click to edit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hasCustomPrompt="1"/>
          </p:nvPr>
        </p:nvSpPr>
        <p:spPr>
          <a:xfrm>
            <a:off x="584200" y="1435100"/>
            <a:ext cx="5211763" cy="1612749"/>
          </a:xfrm>
        </p:spPr>
        <p:txBody>
          <a:body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hasCustomPrompt="1"/>
          </p:nvPr>
        </p:nvSpPr>
        <p:spPr>
          <a:xfrm>
            <a:off x="6389688" y="1435100"/>
            <a:ext cx="5219700" cy="1612749"/>
          </a:xfrm>
        </p:spPr>
        <p:txBody>
          <a:body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169177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11018520" cy="553998"/>
          </a:xfrm>
        </p:spPr>
        <p:txBody>
          <a:bodyPr/>
          <a:lstStyle/>
          <a:p>
            <a:r>
              <a:rPr lang="en-US"/>
              <a:t>Click to edit title style</a:t>
            </a:r>
          </a:p>
        </p:txBody>
      </p:sp>
      <p:sp>
        <p:nvSpPr>
          <p:cNvPr id="4" name="Text Placeholder 3"/>
          <p:cNvSpPr>
            <a:spLocks noGrp="1"/>
          </p:cNvSpPr>
          <p:nvPr>
            <p:ph type="body" sz="quarter" idx="10" hasCustomPrompt="1"/>
          </p:nvPr>
        </p:nvSpPr>
        <p:spPr>
          <a:xfrm>
            <a:off x="584200" y="1435100"/>
            <a:ext cx="5212080" cy="1403461"/>
          </a:xfrm>
        </p:spPr>
        <p:txBody>
          <a:bodyPr wrap="square">
            <a:spAutoFit/>
          </a:bodyPr>
          <a:lstStyle>
            <a:lvl1pPr marL="0" indent="0">
              <a:spcBef>
                <a:spcPts val="1224"/>
              </a:spcBef>
              <a:buClr>
                <a:schemeClr val="tx1"/>
              </a:buClr>
              <a:buFont typeface="Wingdings" panose="05000000000000000000" pitchFamily="2" charset="2"/>
              <a:buNone/>
              <a:defRPr sz="24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1800" b="0"/>
            </a:lvl2pPr>
            <a:lvl3pPr marL="450850" indent="0">
              <a:buFont typeface="Wingdings" panose="05000000000000000000" pitchFamily="2" charset="2"/>
              <a:buNone/>
              <a:tabLst/>
              <a:defRPr sz="1400" b="0"/>
            </a:lvl3pPr>
            <a:lvl4pPr marL="652462" indent="0">
              <a:buFont typeface="Wingdings" panose="05000000000000000000" pitchFamily="2" charset="2"/>
              <a:buNone/>
              <a:defRPr sz="1200" b="0"/>
            </a:lvl4pPr>
            <a:lvl5pPr marL="854075" indent="0">
              <a:buFont typeface="Wingdings" panose="05000000000000000000" pitchFamily="2" charset="2"/>
              <a:buNone/>
              <a:tabLst/>
              <a:defRPr sz="1200" b="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hasCustomPrompt="1"/>
          </p:nvPr>
        </p:nvSpPr>
        <p:spPr>
          <a:xfrm>
            <a:off x="6397171" y="1435100"/>
            <a:ext cx="5212080" cy="1403461"/>
          </a:xfrm>
        </p:spPr>
        <p:txBody>
          <a:bodyPr wrap="square">
            <a:spAutoFit/>
          </a:bodyPr>
          <a:lstStyle>
            <a:lvl1pPr marL="0" indent="0">
              <a:spcBef>
                <a:spcPts val="1224"/>
              </a:spcBef>
              <a:buClr>
                <a:schemeClr val="tx1"/>
              </a:buClr>
              <a:buFont typeface="Wingdings" panose="05000000000000000000" pitchFamily="2" charset="2"/>
              <a:buNone/>
              <a:defRPr sz="24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1800" b="0"/>
            </a:lvl2pPr>
            <a:lvl3pPr marL="450850" indent="0">
              <a:buFont typeface="Wingdings" panose="05000000000000000000" pitchFamily="2" charset="2"/>
              <a:buNone/>
              <a:tabLst/>
              <a:defRPr sz="1400" b="0"/>
            </a:lvl3pPr>
            <a:lvl4pPr marL="652462" indent="0">
              <a:buFont typeface="Wingdings" panose="05000000000000000000" pitchFamily="2" charset="2"/>
              <a:buNone/>
              <a:defRPr sz="1200" b="0"/>
            </a:lvl4pPr>
            <a:lvl5pPr marL="854075" indent="0">
              <a:buFont typeface="Wingdings" panose="05000000000000000000" pitchFamily="2" charset="2"/>
              <a:buNone/>
              <a:tabLst/>
              <a:defRPr sz="1200" b="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263164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11018520" cy="553998"/>
          </a:xfrm>
        </p:spPr>
        <p:txBody>
          <a:bodyPr>
            <a:spAutoFit/>
          </a:bodyPr>
          <a:lstStyle>
            <a:lvl1pPr>
              <a:defRPr/>
            </a:lvl1pPr>
          </a:lstStyle>
          <a:p>
            <a:r>
              <a:rPr lang="en-US"/>
              <a:t>Click to edit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hasCustomPrompt="1"/>
          </p:nvPr>
        </p:nvSpPr>
        <p:spPr>
          <a:xfrm>
            <a:off x="584200" y="1436688"/>
            <a:ext cx="5219700" cy="369332"/>
          </a:xfrm>
        </p:spPr>
        <p:txBody>
          <a:bodyPr anchor="t"/>
          <a:lstStyle>
            <a:lvl1pPr marL="0" indent="0">
              <a:spcBef>
                <a:spcPts val="0"/>
              </a:spcBef>
              <a:buNone/>
              <a:defRPr sz="2400">
                <a:solidFill>
                  <a:schemeClr val="tx1"/>
                </a:solidFill>
                <a:latin typeface="+mj-lt"/>
              </a:defRPr>
            </a:lvl1pPr>
          </a:lstStyle>
          <a:p>
            <a:pPr lvl="0"/>
            <a:r>
              <a:rPr lang="en-US"/>
              <a:t>Click to edit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hasCustomPrompt="1"/>
          </p:nvPr>
        </p:nvSpPr>
        <p:spPr>
          <a:xfrm>
            <a:off x="584200" y="2084388"/>
            <a:ext cx="5219700" cy="1175706"/>
          </a:xfrm>
        </p:spPr>
        <p:txBody>
          <a:bodyPr>
            <a:spAutoFit/>
          </a:bodyPr>
          <a:lstStyle>
            <a:lvl1pPr marL="171450" indent="-171450">
              <a:defRPr lang="en-US" sz="2000" dirty="0"/>
            </a:lvl1pPr>
            <a:lvl2pPr marL="342900" indent="-171450">
              <a:defRPr lang="en-US" sz="1400" dirty="0"/>
            </a:lvl2pPr>
            <a:lvl3pPr marL="514350" indent="-171450">
              <a:defRPr lang="en-US" sz="1100" dirty="0"/>
            </a:lvl3pPr>
            <a:lvl4pPr marL="666750" indent="-152400">
              <a:defRPr lang="en-US" sz="1050" dirty="0"/>
            </a:lvl4pPr>
            <a:lvl5pPr marL="793750" indent="-120650">
              <a:defRPr lang="en-US" sz="105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hasCustomPrompt="1"/>
          </p:nvPr>
        </p:nvSpPr>
        <p:spPr>
          <a:xfrm>
            <a:off x="6397625" y="1436688"/>
            <a:ext cx="5219700" cy="369332"/>
          </a:xfrm>
        </p:spPr>
        <p:txBody>
          <a:bodyPr anchor="t"/>
          <a:lstStyle>
            <a:lvl1pPr marL="0" indent="0">
              <a:spcBef>
                <a:spcPts val="0"/>
              </a:spcBef>
              <a:buNone/>
              <a:defRPr sz="2400">
                <a:solidFill>
                  <a:schemeClr val="tx1"/>
                </a:solidFill>
                <a:latin typeface="+mj-lt"/>
              </a:defRPr>
            </a:lvl1pPr>
          </a:lstStyle>
          <a:p>
            <a:pPr lvl="0"/>
            <a:r>
              <a:rPr lang="en-US"/>
              <a:t>Click to edit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hasCustomPrompt="1"/>
          </p:nvPr>
        </p:nvSpPr>
        <p:spPr>
          <a:xfrm>
            <a:off x="6397625" y="2084388"/>
            <a:ext cx="5219700" cy="1175706"/>
          </a:xfrm>
        </p:spPr>
        <p:txBody>
          <a:bodyPr>
            <a:spAutoFit/>
          </a:bodyPr>
          <a:lstStyle>
            <a:lvl1pPr marL="171450" indent="-171450">
              <a:defRPr lang="en-US" sz="2000" dirty="0"/>
            </a:lvl1pPr>
            <a:lvl2pPr marL="342900" indent="-171450">
              <a:defRPr lang="en-US" sz="1400" dirty="0"/>
            </a:lvl2pPr>
            <a:lvl3pPr marL="514350" indent="-171450">
              <a:defRPr lang="en-US" sz="1100" dirty="0"/>
            </a:lvl3pPr>
            <a:lvl4pPr marL="685800" indent="-136525">
              <a:defRPr lang="en-US" sz="1050" dirty="0"/>
            </a:lvl4pPr>
            <a:lvl5pPr marL="793750" indent="-120650">
              <a:defRPr lang="en-US" sz="105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25341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11018520" cy="553998"/>
          </a:xfrm>
        </p:spPr>
        <p:txBody>
          <a:bodyPr>
            <a:spAutoFit/>
          </a:bodyPr>
          <a:lstStyle>
            <a:lvl1pPr>
              <a:defRPr/>
            </a:lvl1pPr>
          </a:lstStyle>
          <a:p>
            <a:r>
              <a:rPr lang="en-US"/>
              <a:t>Click to edit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hasCustomPrompt="1"/>
          </p:nvPr>
        </p:nvSpPr>
        <p:spPr>
          <a:xfrm>
            <a:off x="584200" y="1436688"/>
            <a:ext cx="5219700" cy="369332"/>
          </a:xfrm>
        </p:spPr>
        <p:txBody>
          <a:bodyPr anchor="t"/>
          <a:lstStyle>
            <a:lvl1pPr marL="0" indent="0">
              <a:spcBef>
                <a:spcPts val="0"/>
              </a:spcBef>
              <a:buNone/>
              <a:defRPr sz="2400">
                <a:solidFill>
                  <a:schemeClr val="tx1"/>
                </a:solidFill>
                <a:latin typeface="+mj-lt"/>
              </a:defRPr>
            </a:lvl1pPr>
          </a:lstStyle>
          <a:p>
            <a:pPr lvl="0"/>
            <a:r>
              <a:rPr lang="en-US"/>
              <a:t>Click to edit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hasCustomPrompt="1"/>
          </p:nvPr>
        </p:nvSpPr>
        <p:spPr>
          <a:xfrm>
            <a:off x="588963" y="2081212"/>
            <a:ext cx="5214937" cy="1175706"/>
          </a:xfrm>
        </p:spPr>
        <p:txBody>
          <a:bodyPr/>
          <a:lstStyle>
            <a:lvl1pPr>
              <a:defRPr sz="2000"/>
            </a:lvl1pPr>
            <a:lvl2pPr>
              <a:defRPr sz="1400"/>
            </a:lvl2pPr>
            <a:lvl3pPr>
              <a:defRPr sz="1100"/>
            </a:lvl3pPr>
            <a:lvl4pPr>
              <a:defRPr sz="1050"/>
            </a:lvl4pPr>
            <a:lvl5pPr>
              <a:defRPr sz="105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hasCustomPrompt="1"/>
          </p:nvPr>
        </p:nvSpPr>
        <p:spPr>
          <a:xfrm>
            <a:off x="6397625" y="1436688"/>
            <a:ext cx="5219700" cy="369332"/>
          </a:xfrm>
        </p:spPr>
        <p:txBody>
          <a:bodyPr anchor="t"/>
          <a:lstStyle>
            <a:lvl1pPr marL="0" indent="0">
              <a:spcBef>
                <a:spcPts val="0"/>
              </a:spcBef>
              <a:buNone/>
              <a:defRPr sz="2400">
                <a:solidFill>
                  <a:schemeClr val="tx1"/>
                </a:solidFill>
                <a:latin typeface="+mj-lt"/>
              </a:defRPr>
            </a:lvl1pPr>
          </a:lstStyle>
          <a:p>
            <a:pPr lvl="0"/>
            <a:r>
              <a:rPr lang="en-US"/>
              <a:t>Click to edit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hasCustomPrompt="1"/>
          </p:nvPr>
        </p:nvSpPr>
        <p:spPr>
          <a:xfrm>
            <a:off x="6394451" y="2081212"/>
            <a:ext cx="5214937" cy="1175706"/>
          </a:xfrm>
        </p:spPr>
        <p:txBody>
          <a:bodyPr/>
          <a:lstStyle>
            <a:lvl1pPr>
              <a:defRPr sz="2000"/>
            </a:lvl1pPr>
            <a:lvl2pPr>
              <a:defRPr sz="1400"/>
            </a:lvl2pPr>
            <a:lvl3pPr>
              <a:defRPr sz="1100"/>
            </a:lvl3pPr>
            <a:lvl4pPr>
              <a:defRPr sz="1050"/>
            </a:lvl4pPr>
            <a:lvl5pPr>
              <a:defRPr sz="105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6876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hasCustomPrompt="1"/>
          </p:nvPr>
        </p:nvSpPr>
        <p:spPr>
          <a:xfrm>
            <a:off x="588263" y="457200"/>
            <a:ext cx="11018520" cy="553998"/>
          </a:xfrm>
        </p:spPr>
        <p:txBody>
          <a:bodyPr>
            <a:spAutoFit/>
          </a:bodyPr>
          <a:lstStyle/>
          <a:p>
            <a:r>
              <a:rPr lang="en-US"/>
              <a:t>Click to edit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hasCustomPrompt="1"/>
          </p:nvPr>
        </p:nvSpPr>
        <p:spPr>
          <a:xfrm>
            <a:off x="585217" y="1438275"/>
            <a:ext cx="3264408" cy="307777"/>
          </a:xfrm>
        </p:spPr>
        <p:txBody>
          <a:bodyPr anchor="t"/>
          <a:lstStyle>
            <a:lvl1pPr marL="0" indent="0">
              <a:spcBef>
                <a:spcPts val="0"/>
              </a:spcBef>
              <a:buNone/>
              <a:defRPr sz="2000">
                <a:solidFill>
                  <a:schemeClr val="tx1"/>
                </a:solidFill>
                <a:latin typeface="+mj-lt"/>
              </a:defRPr>
            </a:lvl1pPr>
          </a:lstStyle>
          <a:p>
            <a:pPr lvl="0"/>
            <a:r>
              <a:rPr lang="en-US"/>
              <a:t>Click to edit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181862"/>
          </a:xfrm>
        </p:spPr>
        <p:txBody>
          <a:bodyPr wrap="square">
            <a:spAutoFit/>
          </a:bodyPr>
          <a:lstStyle>
            <a:lvl1pPr marL="176213" indent="-176213">
              <a:defRPr lang="en-US" sz="1800" dirty="0"/>
            </a:lvl1pPr>
            <a:lvl2pPr marL="322263" indent="-150813">
              <a:defRPr lang="en-US" sz="1600" dirty="0"/>
            </a:lvl2pPr>
            <a:lvl3pPr marL="466725" indent="-138113">
              <a:defRPr lang="en-US" sz="1100" dirty="0"/>
            </a:lvl3pPr>
            <a:lvl4pPr marL="595313" indent="-128588">
              <a:defRPr lang="en-US" sz="1050" dirty="0"/>
            </a:lvl4pPr>
            <a:lvl5pPr marL="731838" indent="-122238">
              <a:defRPr lang="en-US" sz="105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hasCustomPrompt="1"/>
          </p:nvPr>
        </p:nvSpPr>
        <p:spPr>
          <a:xfrm>
            <a:off x="4463796" y="1438275"/>
            <a:ext cx="3264408" cy="307777"/>
          </a:xfrm>
        </p:spPr>
        <p:txBody>
          <a:bodyPr anchor="t"/>
          <a:lstStyle>
            <a:lvl1pPr marL="0" indent="0">
              <a:spcBef>
                <a:spcPts val="0"/>
              </a:spcBef>
              <a:buNone/>
              <a:defRPr sz="2000">
                <a:solidFill>
                  <a:schemeClr val="tx1"/>
                </a:solidFill>
                <a:latin typeface="+mj-lt"/>
              </a:defRPr>
            </a:lvl1pPr>
          </a:lstStyle>
          <a:p>
            <a:pPr lvl="0"/>
            <a:r>
              <a:rPr lang="en-US"/>
              <a:t>Click to edit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181862"/>
          </a:xfrm>
        </p:spPr>
        <p:txBody>
          <a:bodyPr wrap="square">
            <a:spAutoFit/>
          </a:bodyPr>
          <a:lstStyle>
            <a:lvl1pPr marL="176213" indent="-176213">
              <a:defRPr lang="en-US" sz="1800" dirty="0"/>
            </a:lvl1pPr>
            <a:lvl2pPr marL="398463" indent="-169863">
              <a:defRPr lang="en-US" sz="1600" dirty="0"/>
            </a:lvl2pPr>
            <a:lvl3pPr marL="555625" indent="-157163">
              <a:defRPr lang="en-US" sz="1100" dirty="0"/>
            </a:lvl3pPr>
            <a:lvl4pPr marL="685800" indent="-136525">
              <a:defRPr lang="en-US" sz="1050" dirty="0"/>
            </a:lvl4pPr>
            <a:lvl5pPr marL="800100" indent="-111125">
              <a:defRPr lang="en-US" sz="105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hasCustomPrompt="1"/>
          </p:nvPr>
        </p:nvSpPr>
        <p:spPr>
          <a:xfrm>
            <a:off x="8342375" y="1438275"/>
            <a:ext cx="3264408" cy="307777"/>
          </a:xfrm>
        </p:spPr>
        <p:txBody>
          <a:bodyPr anchor="t"/>
          <a:lstStyle>
            <a:lvl1pPr marL="0" indent="0">
              <a:spcBef>
                <a:spcPts val="0"/>
              </a:spcBef>
              <a:buNone/>
              <a:defRPr sz="2000">
                <a:solidFill>
                  <a:schemeClr val="tx1"/>
                </a:solidFill>
                <a:latin typeface="+mj-lt"/>
              </a:defRPr>
            </a:lvl1pPr>
          </a:lstStyle>
          <a:p>
            <a:pPr lvl="0"/>
            <a:r>
              <a:rPr lang="en-US"/>
              <a:t>Click to edit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181862"/>
          </a:xfrm>
        </p:spPr>
        <p:txBody>
          <a:bodyPr wrap="square">
            <a:spAutoFit/>
          </a:bodyPr>
          <a:lstStyle>
            <a:lvl1pPr marL="176213" indent="-176213">
              <a:defRPr lang="en-US" sz="1800" dirty="0"/>
            </a:lvl1pPr>
            <a:lvl2pPr marL="398463" indent="-169863">
              <a:defRPr lang="en-US" sz="1600" dirty="0"/>
            </a:lvl2pPr>
            <a:lvl3pPr marL="555625" indent="-157163">
              <a:defRPr lang="en-US" sz="1100" dirty="0"/>
            </a:lvl3pPr>
            <a:lvl4pPr marL="685800" indent="-136525">
              <a:defRPr lang="en-US" sz="1050" dirty="0"/>
            </a:lvl4pPr>
            <a:lvl5pPr marL="800100" indent="-111125">
              <a:defRPr lang="en-US" sz="105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6499498"/>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24">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2">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D5746-9BA1-20FD-9CB7-A3691927C0E3}"/>
              </a:ext>
            </a:extLst>
          </p:cNvPr>
          <p:cNvSpPr>
            <a:spLocks noGrp="1"/>
          </p:cNvSpPr>
          <p:nvPr>
            <p:ph type="title"/>
          </p:nvPr>
        </p:nvSpPr>
        <p:spPr/>
        <p:txBody>
          <a:bodyPr/>
          <a:lstStyle/>
          <a:p>
            <a:r>
              <a:rPr lang="en-US"/>
              <a:t>Click to edit Master title style</a:t>
            </a:r>
          </a:p>
        </p:txBody>
      </p:sp>
      <p:sp>
        <p:nvSpPr>
          <p:cNvPr id="20" name="Text Placeholder 4">
            <a:extLst>
              <a:ext uri="{FF2B5EF4-FFF2-40B4-BE49-F238E27FC236}">
                <a16:creationId xmlns:a16="http://schemas.microsoft.com/office/drawing/2014/main" id="{8AB7BB6A-65B6-AEC7-836B-8D35242275AF}"/>
              </a:ext>
            </a:extLst>
          </p:cNvPr>
          <p:cNvSpPr>
            <a:spLocks noGrp="1"/>
          </p:cNvSpPr>
          <p:nvPr>
            <p:ph type="body" sz="quarter" idx="17" hasCustomPrompt="1"/>
          </p:nvPr>
        </p:nvSpPr>
        <p:spPr>
          <a:xfrm>
            <a:off x="582877" y="3476833"/>
            <a:ext cx="3465576"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sz="1400" b="0" i="0" spc="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1" name="Text Placeholder 4">
            <a:extLst>
              <a:ext uri="{FF2B5EF4-FFF2-40B4-BE49-F238E27FC236}">
                <a16:creationId xmlns:a16="http://schemas.microsoft.com/office/drawing/2014/main" id="{FB0535AF-BE85-1E67-DD92-E38C21AF7E8C}"/>
              </a:ext>
            </a:extLst>
          </p:cNvPr>
          <p:cNvSpPr>
            <a:spLocks noGrp="1"/>
          </p:cNvSpPr>
          <p:nvPr>
            <p:ph type="body" sz="quarter" idx="18" hasCustomPrompt="1"/>
          </p:nvPr>
        </p:nvSpPr>
        <p:spPr>
          <a:xfrm>
            <a:off x="4371341" y="3476833"/>
            <a:ext cx="3465576"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2" name="Text Placeholder 4">
            <a:extLst>
              <a:ext uri="{FF2B5EF4-FFF2-40B4-BE49-F238E27FC236}">
                <a16:creationId xmlns:a16="http://schemas.microsoft.com/office/drawing/2014/main" id="{8E1F9237-EE15-C9FE-E0CA-3A37C93F9063}"/>
              </a:ext>
            </a:extLst>
          </p:cNvPr>
          <p:cNvSpPr>
            <a:spLocks noGrp="1"/>
          </p:cNvSpPr>
          <p:nvPr>
            <p:ph type="body" sz="quarter" idx="19" hasCustomPrompt="1"/>
          </p:nvPr>
        </p:nvSpPr>
        <p:spPr>
          <a:xfrm>
            <a:off x="8136551" y="3476833"/>
            <a:ext cx="3465576"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6" name="Text Placeholder 4">
            <a:extLst>
              <a:ext uri="{FF2B5EF4-FFF2-40B4-BE49-F238E27FC236}">
                <a16:creationId xmlns:a16="http://schemas.microsoft.com/office/drawing/2014/main" id="{775241E4-9061-8DB7-2B87-BA0CCA011ACE}"/>
              </a:ext>
            </a:extLst>
          </p:cNvPr>
          <p:cNvSpPr>
            <a:spLocks noGrp="1"/>
          </p:cNvSpPr>
          <p:nvPr>
            <p:ph type="body" sz="quarter" idx="11" hasCustomPrompt="1"/>
          </p:nvPr>
        </p:nvSpPr>
        <p:spPr>
          <a:xfrm>
            <a:off x="582877" y="4570239"/>
            <a:ext cx="3465576"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1"/>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27" name="Text Placeholder 4">
            <a:extLst>
              <a:ext uri="{FF2B5EF4-FFF2-40B4-BE49-F238E27FC236}">
                <a16:creationId xmlns:a16="http://schemas.microsoft.com/office/drawing/2014/main" id="{82D1AEC7-7020-CBA4-58E1-0D75BA2EF496}"/>
              </a:ext>
            </a:extLst>
          </p:cNvPr>
          <p:cNvSpPr>
            <a:spLocks noGrp="1"/>
          </p:cNvSpPr>
          <p:nvPr>
            <p:ph type="body" sz="quarter" idx="12" hasCustomPrompt="1"/>
          </p:nvPr>
        </p:nvSpPr>
        <p:spPr>
          <a:xfrm>
            <a:off x="4371341" y="4570239"/>
            <a:ext cx="3465576"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28" name="Text Placeholder 4">
            <a:extLst>
              <a:ext uri="{FF2B5EF4-FFF2-40B4-BE49-F238E27FC236}">
                <a16:creationId xmlns:a16="http://schemas.microsoft.com/office/drawing/2014/main" id="{6416719B-F50B-D496-C069-4C1F30AFEC70}"/>
              </a:ext>
            </a:extLst>
          </p:cNvPr>
          <p:cNvSpPr>
            <a:spLocks noGrp="1"/>
          </p:cNvSpPr>
          <p:nvPr>
            <p:ph type="body" sz="quarter" idx="13" hasCustomPrompt="1"/>
          </p:nvPr>
        </p:nvSpPr>
        <p:spPr>
          <a:xfrm>
            <a:off x="8136551" y="4570239"/>
            <a:ext cx="3465576"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3"/>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Tree>
    <p:extLst>
      <p:ext uri="{BB962C8B-B14F-4D97-AF65-F5344CB8AC3E}">
        <p14:creationId xmlns:p14="http://schemas.microsoft.com/office/powerpoint/2010/main" val="55612690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pos="2549">
          <p15:clr>
            <a:srgbClr val="FBAE40"/>
          </p15:clr>
        </p15:guide>
        <p15:guide id="6" pos="2747">
          <p15:clr>
            <a:srgbClr val="FBAE40"/>
          </p15:clr>
        </p15:guide>
        <p15:guide id="7" pos="4944">
          <p15:clr>
            <a:srgbClr val="FBAE40"/>
          </p15:clr>
        </p15:guide>
        <p15:guide id="8" pos="5120">
          <p15:clr>
            <a:srgbClr val="FBAE40"/>
          </p15:clr>
        </p15:guide>
        <p15:guide id="9" pos="3840">
          <p15:clr>
            <a:srgbClr val="FBAE40"/>
          </p15:clr>
        </p15:guide>
        <p15:guide id="10" pos="1464">
          <p15:clr>
            <a:srgbClr val="FBAE40"/>
          </p15:clr>
        </p15:guide>
        <p15:guide id="11" pos="6216">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3">
    <p:bg>
      <p:bgPr>
        <a:solidFill>
          <a:srgbClr val="F4F3F5"/>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9B2A911-B0BE-4078-EF4E-4BEDAA9A84F7}"/>
              </a:ext>
            </a:extLst>
          </p:cNvPr>
          <p:cNvSpPr>
            <a:spLocks noGrp="1"/>
          </p:cNvSpPr>
          <p:nvPr>
            <p:ph type="title" hasCustomPrompt="1"/>
          </p:nvPr>
        </p:nvSpPr>
        <p:spPr>
          <a:xfrm>
            <a:off x="588263" y="457200"/>
            <a:ext cx="11018520" cy="430887"/>
          </a:xfrm>
        </p:spPr>
        <p:txBody>
          <a:bodyPr>
            <a:spAutoFit/>
          </a:bodyPr>
          <a:lstStyle>
            <a:lvl1pPr>
              <a:defRPr>
                <a:solidFill>
                  <a:schemeClr val="bg1"/>
                </a:solidFill>
              </a:defRPr>
            </a:lvl1pPr>
          </a:lstStyle>
          <a:p>
            <a:r>
              <a:rPr lang="en-US"/>
              <a:t>Click to edit title style</a:t>
            </a:r>
          </a:p>
        </p:txBody>
      </p:sp>
      <p:sp>
        <p:nvSpPr>
          <p:cNvPr id="16" name="Text Placeholder 3">
            <a:extLst>
              <a:ext uri="{FF2B5EF4-FFF2-40B4-BE49-F238E27FC236}">
                <a16:creationId xmlns:a16="http://schemas.microsoft.com/office/drawing/2014/main" id="{46628952-3608-D408-E97B-C5509801C79B}"/>
              </a:ext>
            </a:extLst>
          </p:cNvPr>
          <p:cNvSpPr>
            <a:spLocks noGrp="1"/>
          </p:cNvSpPr>
          <p:nvPr>
            <p:ph type="body" sz="quarter" idx="10" hasCustomPrompt="1"/>
          </p:nvPr>
        </p:nvSpPr>
        <p:spPr>
          <a:xfrm>
            <a:off x="588263" y="1971020"/>
            <a:ext cx="9449500" cy="615553"/>
          </a:xfrm>
          <a:prstGeom prst="rect">
            <a:avLst/>
          </a:prstGeom>
        </p:spPr>
        <p:txBody>
          <a:bodyPr wrap="square" lIns="0" tIns="0" rIns="0" bIns="0">
            <a:spAutoFit/>
          </a:bodyPr>
          <a:lstStyle>
            <a:lvl1pPr marL="0" indent="0">
              <a:lnSpc>
                <a:spcPts val="2400"/>
              </a:lnSpc>
              <a:buNone/>
              <a:defRPr lang="en-US" sz="2000" kern="1200" spc="0" baseline="0" dirty="0">
                <a:solidFill>
                  <a:srgbClr val="000000"/>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7" name="Text Placeholder 4">
            <a:extLst>
              <a:ext uri="{FF2B5EF4-FFF2-40B4-BE49-F238E27FC236}">
                <a16:creationId xmlns:a16="http://schemas.microsoft.com/office/drawing/2014/main" id="{7ECF5273-A148-FB51-F033-C68836870BF8}"/>
              </a:ext>
            </a:extLst>
          </p:cNvPr>
          <p:cNvSpPr>
            <a:spLocks noGrp="1"/>
          </p:cNvSpPr>
          <p:nvPr>
            <p:ph type="body" sz="quarter" idx="11" hasCustomPrompt="1"/>
          </p:nvPr>
        </p:nvSpPr>
        <p:spPr>
          <a:xfrm>
            <a:off x="586062" y="3214124"/>
            <a:ext cx="3474720"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accent1"/>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p:txBody>
      </p:sp>
      <p:sp>
        <p:nvSpPr>
          <p:cNvPr id="18" name="Text Placeholder 4">
            <a:extLst>
              <a:ext uri="{FF2B5EF4-FFF2-40B4-BE49-F238E27FC236}">
                <a16:creationId xmlns:a16="http://schemas.microsoft.com/office/drawing/2014/main" id="{9257DF0E-A198-77D3-1F5B-6CF8B60A490D}"/>
              </a:ext>
            </a:extLst>
          </p:cNvPr>
          <p:cNvSpPr>
            <a:spLocks noGrp="1"/>
          </p:cNvSpPr>
          <p:nvPr>
            <p:ph type="body" sz="quarter" idx="12" hasCustomPrompt="1"/>
          </p:nvPr>
        </p:nvSpPr>
        <p:spPr>
          <a:xfrm>
            <a:off x="4356101" y="3214124"/>
            <a:ext cx="3474720"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accent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p:txBody>
      </p:sp>
      <p:sp>
        <p:nvSpPr>
          <p:cNvPr id="19" name="Text Placeholder 4">
            <a:extLst>
              <a:ext uri="{FF2B5EF4-FFF2-40B4-BE49-F238E27FC236}">
                <a16:creationId xmlns:a16="http://schemas.microsoft.com/office/drawing/2014/main" id="{A65E358F-5CAF-2294-2C8A-0C65BE0A268F}"/>
              </a:ext>
            </a:extLst>
          </p:cNvPr>
          <p:cNvSpPr>
            <a:spLocks noGrp="1"/>
          </p:cNvSpPr>
          <p:nvPr>
            <p:ph type="body" sz="quarter" idx="13" hasCustomPrompt="1"/>
          </p:nvPr>
        </p:nvSpPr>
        <p:spPr>
          <a:xfrm>
            <a:off x="8128000" y="3214124"/>
            <a:ext cx="3474445"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accent3"/>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p:txBody>
      </p:sp>
      <p:sp>
        <p:nvSpPr>
          <p:cNvPr id="20" name="Text Placeholder 4">
            <a:extLst>
              <a:ext uri="{FF2B5EF4-FFF2-40B4-BE49-F238E27FC236}">
                <a16:creationId xmlns:a16="http://schemas.microsoft.com/office/drawing/2014/main" id="{F55F1A17-F2A5-5652-4364-4C2289C1976A}"/>
              </a:ext>
            </a:extLst>
          </p:cNvPr>
          <p:cNvSpPr>
            <a:spLocks noGrp="1"/>
          </p:cNvSpPr>
          <p:nvPr>
            <p:ph type="body" sz="quarter" idx="17" hasCustomPrompt="1"/>
          </p:nvPr>
        </p:nvSpPr>
        <p:spPr>
          <a:xfrm>
            <a:off x="584200" y="3521898"/>
            <a:ext cx="3474720" cy="2067104"/>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bg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0"/>
            <a:endParaRPr lang="en-US"/>
          </a:p>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1" name="Text Placeholder 4">
            <a:extLst>
              <a:ext uri="{FF2B5EF4-FFF2-40B4-BE49-F238E27FC236}">
                <a16:creationId xmlns:a16="http://schemas.microsoft.com/office/drawing/2014/main" id="{E4A7EAE6-CBDF-702E-4BB2-0091C85D7DFA}"/>
              </a:ext>
            </a:extLst>
          </p:cNvPr>
          <p:cNvSpPr>
            <a:spLocks noGrp="1"/>
          </p:cNvSpPr>
          <p:nvPr>
            <p:ph type="body" sz="quarter" idx="18" hasCustomPrompt="1"/>
          </p:nvPr>
        </p:nvSpPr>
        <p:spPr>
          <a:xfrm>
            <a:off x="4356101" y="3521898"/>
            <a:ext cx="3474720" cy="2067104"/>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bg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0"/>
            <a:endParaRPr lang="en-US"/>
          </a:p>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22" name="Text Placeholder 4">
            <a:extLst>
              <a:ext uri="{FF2B5EF4-FFF2-40B4-BE49-F238E27FC236}">
                <a16:creationId xmlns:a16="http://schemas.microsoft.com/office/drawing/2014/main" id="{602E34F2-8AEC-5D82-A459-7615DC29B15F}"/>
              </a:ext>
            </a:extLst>
          </p:cNvPr>
          <p:cNvSpPr>
            <a:spLocks noGrp="1"/>
          </p:cNvSpPr>
          <p:nvPr>
            <p:ph type="body" sz="quarter" idx="19" hasCustomPrompt="1"/>
          </p:nvPr>
        </p:nvSpPr>
        <p:spPr>
          <a:xfrm>
            <a:off x="8134943" y="3521898"/>
            <a:ext cx="3474445" cy="2067104"/>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bg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0"/>
            <a:endParaRPr lang="en-US"/>
          </a:p>
          <a:p>
            <a:pPr lvl="0"/>
            <a:r>
              <a:rPr lang="en-US"/>
              <a:t>Bulleted list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Tree>
    <p:extLst>
      <p:ext uri="{BB962C8B-B14F-4D97-AF65-F5344CB8AC3E}">
        <p14:creationId xmlns:p14="http://schemas.microsoft.com/office/powerpoint/2010/main" val="50690754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4">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D5746-9BA1-20FD-9CB7-A3691927C0E3}"/>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FA1F03C-DE0D-0889-FCC9-7734D7000CD7}"/>
              </a:ext>
            </a:extLst>
          </p:cNvPr>
          <p:cNvSpPr>
            <a:spLocks noGrp="1"/>
          </p:cNvSpPr>
          <p:nvPr>
            <p:ph type="body" sz="quarter" idx="11" hasCustomPrompt="1"/>
          </p:nvPr>
        </p:nvSpPr>
        <p:spPr>
          <a:xfrm>
            <a:off x="582877" y="4345786"/>
            <a:ext cx="3474720"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rgbClr val="C73ECC"/>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6" name="Text Placeholder 4">
            <a:extLst>
              <a:ext uri="{FF2B5EF4-FFF2-40B4-BE49-F238E27FC236}">
                <a16:creationId xmlns:a16="http://schemas.microsoft.com/office/drawing/2014/main" id="{0E37D821-502E-74DC-DC4E-68278761741C}"/>
              </a:ext>
            </a:extLst>
          </p:cNvPr>
          <p:cNvSpPr>
            <a:spLocks noGrp="1"/>
          </p:cNvSpPr>
          <p:nvPr>
            <p:ph type="body" sz="quarter" idx="12" hasCustomPrompt="1"/>
          </p:nvPr>
        </p:nvSpPr>
        <p:spPr>
          <a:xfrm>
            <a:off x="4371341" y="4345786"/>
            <a:ext cx="3474720"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7" name="Text Placeholder 4">
            <a:extLst>
              <a:ext uri="{FF2B5EF4-FFF2-40B4-BE49-F238E27FC236}">
                <a16:creationId xmlns:a16="http://schemas.microsoft.com/office/drawing/2014/main" id="{4D2E2D46-BA23-A30D-1C86-DE97B5955096}"/>
              </a:ext>
            </a:extLst>
          </p:cNvPr>
          <p:cNvSpPr>
            <a:spLocks noGrp="1"/>
          </p:cNvSpPr>
          <p:nvPr>
            <p:ph type="body" sz="quarter" idx="13" hasCustomPrompt="1"/>
          </p:nvPr>
        </p:nvSpPr>
        <p:spPr>
          <a:xfrm>
            <a:off x="8128084" y="4345786"/>
            <a:ext cx="3474720"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3"/>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8" name="Text Placeholder 4">
            <a:extLst>
              <a:ext uri="{FF2B5EF4-FFF2-40B4-BE49-F238E27FC236}">
                <a16:creationId xmlns:a16="http://schemas.microsoft.com/office/drawing/2014/main" id="{447B73CF-8C1B-E4F6-0587-AE345D837AAE}"/>
              </a:ext>
            </a:extLst>
          </p:cNvPr>
          <p:cNvSpPr>
            <a:spLocks noGrp="1"/>
          </p:cNvSpPr>
          <p:nvPr>
            <p:ph type="body" sz="quarter" idx="17" hasCustomPrompt="1"/>
          </p:nvPr>
        </p:nvSpPr>
        <p:spPr>
          <a:xfrm>
            <a:off x="582877" y="4659194"/>
            <a:ext cx="3474720"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9" name="Text Placeholder 4">
            <a:extLst>
              <a:ext uri="{FF2B5EF4-FFF2-40B4-BE49-F238E27FC236}">
                <a16:creationId xmlns:a16="http://schemas.microsoft.com/office/drawing/2014/main" id="{14841CA6-3B8D-C795-465C-4A88872E2AC6}"/>
              </a:ext>
            </a:extLst>
          </p:cNvPr>
          <p:cNvSpPr>
            <a:spLocks noGrp="1"/>
          </p:cNvSpPr>
          <p:nvPr>
            <p:ph type="body" sz="quarter" idx="18" hasCustomPrompt="1"/>
          </p:nvPr>
        </p:nvSpPr>
        <p:spPr>
          <a:xfrm>
            <a:off x="4371341" y="4659194"/>
            <a:ext cx="3474720"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0" name="Text Placeholder 4">
            <a:extLst>
              <a:ext uri="{FF2B5EF4-FFF2-40B4-BE49-F238E27FC236}">
                <a16:creationId xmlns:a16="http://schemas.microsoft.com/office/drawing/2014/main" id="{534BF609-1D4C-CCCF-8806-8229E9A2698F}"/>
              </a:ext>
            </a:extLst>
          </p:cNvPr>
          <p:cNvSpPr>
            <a:spLocks noGrp="1"/>
          </p:cNvSpPr>
          <p:nvPr>
            <p:ph type="body" sz="quarter" idx="19" hasCustomPrompt="1"/>
          </p:nvPr>
        </p:nvSpPr>
        <p:spPr>
          <a:xfrm>
            <a:off x="8128084" y="4659194"/>
            <a:ext cx="3474720"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1" name="Oval 10">
            <a:extLst>
              <a:ext uri="{FF2B5EF4-FFF2-40B4-BE49-F238E27FC236}">
                <a16:creationId xmlns:a16="http://schemas.microsoft.com/office/drawing/2014/main" id="{F3C14C4D-447D-641B-9EE1-BB7D37876DFD}"/>
              </a:ext>
            </a:extLst>
          </p:cNvPr>
          <p:cNvSpPr/>
          <p:nvPr userDrawn="1"/>
        </p:nvSpPr>
        <p:spPr>
          <a:xfrm>
            <a:off x="8769505" y="1609347"/>
            <a:ext cx="2196790" cy="2196790"/>
          </a:xfrm>
          <a:prstGeom prst="ellipse">
            <a:avLst/>
          </a:prstGeom>
          <a:solidFill>
            <a:srgbClr val="FFA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1A257B80-0E22-6118-D58C-8D479BE856CC}"/>
              </a:ext>
            </a:extLst>
          </p:cNvPr>
          <p:cNvSpPr/>
          <p:nvPr userDrawn="1"/>
        </p:nvSpPr>
        <p:spPr>
          <a:xfrm>
            <a:off x="1216757" y="1609347"/>
            <a:ext cx="2196790" cy="2196790"/>
          </a:xfrm>
          <a:prstGeom prst="ellipse">
            <a:avLst/>
          </a:prstGeom>
          <a:solidFill>
            <a:srgbClr val="CD9B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F3C5F4DB-FE2F-3894-3C54-F1395F059BC1}"/>
              </a:ext>
            </a:extLst>
          </p:cNvPr>
          <p:cNvSpPr/>
          <p:nvPr userDrawn="1"/>
        </p:nvSpPr>
        <p:spPr>
          <a:xfrm>
            <a:off x="4997605" y="1609347"/>
            <a:ext cx="2196790" cy="219679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796532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pos="2549">
          <p15:clr>
            <a:srgbClr val="FBAE40"/>
          </p15:clr>
        </p15:guide>
        <p15:guide id="6" pos="2747">
          <p15:clr>
            <a:srgbClr val="FBAE40"/>
          </p15:clr>
        </p15:guide>
        <p15:guide id="7" pos="4944">
          <p15:clr>
            <a:srgbClr val="FBAE40"/>
          </p15:clr>
        </p15:guide>
        <p15:guide id="8" pos="5120">
          <p15:clr>
            <a:srgbClr val="FBAE40"/>
          </p15:clr>
        </p15:guide>
        <p15:guide id="9" pos="3840">
          <p15:clr>
            <a:srgbClr val="FBAE40"/>
          </p15:clr>
        </p15:guide>
        <p15:guide id="10" pos="1464">
          <p15:clr>
            <a:srgbClr val="FBAE40"/>
          </p15:clr>
        </p15:guide>
        <p15:guide id="11" pos="6216">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amp; Icons">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D5746-9BA1-20FD-9CB7-A3691927C0E3}"/>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FA1F03C-DE0D-0889-FCC9-7734D7000CD7}"/>
              </a:ext>
            </a:extLst>
          </p:cNvPr>
          <p:cNvSpPr>
            <a:spLocks noGrp="1"/>
          </p:cNvSpPr>
          <p:nvPr>
            <p:ph type="body" sz="quarter" idx="11" hasCustomPrompt="1"/>
          </p:nvPr>
        </p:nvSpPr>
        <p:spPr>
          <a:xfrm>
            <a:off x="582877" y="3631266"/>
            <a:ext cx="3474720"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1"/>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6" name="Text Placeholder 4">
            <a:extLst>
              <a:ext uri="{FF2B5EF4-FFF2-40B4-BE49-F238E27FC236}">
                <a16:creationId xmlns:a16="http://schemas.microsoft.com/office/drawing/2014/main" id="{0E37D821-502E-74DC-DC4E-68278761741C}"/>
              </a:ext>
            </a:extLst>
          </p:cNvPr>
          <p:cNvSpPr>
            <a:spLocks noGrp="1"/>
          </p:cNvSpPr>
          <p:nvPr>
            <p:ph type="body" sz="quarter" idx="12" hasCustomPrompt="1"/>
          </p:nvPr>
        </p:nvSpPr>
        <p:spPr>
          <a:xfrm>
            <a:off x="4371341" y="3631266"/>
            <a:ext cx="3474720"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7" name="Text Placeholder 4">
            <a:extLst>
              <a:ext uri="{FF2B5EF4-FFF2-40B4-BE49-F238E27FC236}">
                <a16:creationId xmlns:a16="http://schemas.microsoft.com/office/drawing/2014/main" id="{4D2E2D46-BA23-A30D-1C86-DE97B5955096}"/>
              </a:ext>
            </a:extLst>
          </p:cNvPr>
          <p:cNvSpPr>
            <a:spLocks noGrp="1"/>
          </p:cNvSpPr>
          <p:nvPr>
            <p:ph type="body" sz="quarter" idx="13" hasCustomPrompt="1"/>
          </p:nvPr>
        </p:nvSpPr>
        <p:spPr>
          <a:xfrm>
            <a:off x="8128084" y="3631266"/>
            <a:ext cx="3474720"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3"/>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8" name="Text Placeholder 4">
            <a:extLst>
              <a:ext uri="{FF2B5EF4-FFF2-40B4-BE49-F238E27FC236}">
                <a16:creationId xmlns:a16="http://schemas.microsoft.com/office/drawing/2014/main" id="{447B73CF-8C1B-E4F6-0587-AE345D837AAE}"/>
              </a:ext>
            </a:extLst>
          </p:cNvPr>
          <p:cNvSpPr>
            <a:spLocks noGrp="1"/>
          </p:cNvSpPr>
          <p:nvPr>
            <p:ph type="body" sz="quarter" idx="17" hasCustomPrompt="1"/>
          </p:nvPr>
        </p:nvSpPr>
        <p:spPr>
          <a:xfrm>
            <a:off x="582877" y="3944674"/>
            <a:ext cx="3474720"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9" name="Text Placeholder 4">
            <a:extLst>
              <a:ext uri="{FF2B5EF4-FFF2-40B4-BE49-F238E27FC236}">
                <a16:creationId xmlns:a16="http://schemas.microsoft.com/office/drawing/2014/main" id="{14841CA6-3B8D-C795-465C-4A88872E2AC6}"/>
              </a:ext>
            </a:extLst>
          </p:cNvPr>
          <p:cNvSpPr>
            <a:spLocks noGrp="1"/>
          </p:cNvSpPr>
          <p:nvPr>
            <p:ph type="body" sz="quarter" idx="18" hasCustomPrompt="1"/>
          </p:nvPr>
        </p:nvSpPr>
        <p:spPr>
          <a:xfrm>
            <a:off x="4371341" y="3944674"/>
            <a:ext cx="3474720"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0" name="Text Placeholder 4">
            <a:extLst>
              <a:ext uri="{FF2B5EF4-FFF2-40B4-BE49-F238E27FC236}">
                <a16:creationId xmlns:a16="http://schemas.microsoft.com/office/drawing/2014/main" id="{534BF609-1D4C-CCCF-8806-8229E9A2698F}"/>
              </a:ext>
            </a:extLst>
          </p:cNvPr>
          <p:cNvSpPr>
            <a:spLocks noGrp="1"/>
          </p:cNvSpPr>
          <p:nvPr>
            <p:ph type="body" sz="quarter" idx="19" hasCustomPrompt="1"/>
          </p:nvPr>
        </p:nvSpPr>
        <p:spPr>
          <a:xfrm>
            <a:off x="8128084" y="3944674"/>
            <a:ext cx="3474720"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4" name="Oval 13" descr="icon of a finger pushing a button">
            <a:extLst>
              <a:ext uri="{FF2B5EF4-FFF2-40B4-BE49-F238E27FC236}">
                <a16:creationId xmlns:a16="http://schemas.microsoft.com/office/drawing/2014/main" id="{A9082D92-8FAE-B4E1-1EBD-84F2832796CF}"/>
              </a:ext>
            </a:extLst>
          </p:cNvPr>
          <p:cNvSpPr/>
          <p:nvPr userDrawn="1"/>
        </p:nvSpPr>
        <p:spPr bwMode="auto">
          <a:xfrm>
            <a:off x="5724037" y="2319841"/>
            <a:ext cx="769327" cy="769327"/>
          </a:xfrm>
          <a:prstGeom prst="ellipse">
            <a:avLst/>
          </a:prstGeom>
          <a:solidFill>
            <a:schemeClr val="accent2"/>
          </a:solidFill>
          <a:ln>
            <a:noFill/>
          </a:ln>
          <a:effectLst>
            <a:outerShdw blurRad="762000" dist="254000" dir="5400000" algn="t" rotWithShape="0">
              <a:schemeClr val="tx1">
                <a:alpha val="2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R="0" lvl="0" indent="0" defTabSz="932472" fontAlgn="base">
              <a:lnSpc>
                <a:spcPct val="100000"/>
              </a:lnSpc>
              <a:spcBef>
                <a:spcPct val="0"/>
              </a:spcBef>
              <a:spcAft>
                <a:spcPct val="0"/>
              </a:spcAft>
              <a:buClrTx/>
              <a:buSzTx/>
              <a:buFontTx/>
              <a:buNone/>
              <a:tabLst/>
            </a:pPr>
            <a:endParaRPr kumimoji="0" lang="en-US" sz="2000" b="0" i="0" u="none" strike="noStrike"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Oval 14" descr="icon of a finger pushing a button">
            <a:extLst>
              <a:ext uri="{FF2B5EF4-FFF2-40B4-BE49-F238E27FC236}">
                <a16:creationId xmlns:a16="http://schemas.microsoft.com/office/drawing/2014/main" id="{91CE41BB-FD3B-0B43-6764-5F1E09FE7687}"/>
              </a:ext>
            </a:extLst>
          </p:cNvPr>
          <p:cNvSpPr/>
          <p:nvPr userDrawn="1"/>
        </p:nvSpPr>
        <p:spPr bwMode="auto">
          <a:xfrm>
            <a:off x="1935573" y="2319841"/>
            <a:ext cx="769327" cy="769327"/>
          </a:xfrm>
          <a:prstGeom prst="ellipse">
            <a:avLst/>
          </a:prstGeom>
          <a:solidFill>
            <a:schemeClr val="accent1"/>
          </a:solidFill>
          <a:ln>
            <a:noFill/>
          </a:ln>
          <a:effectLst>
            <a:outerShdw blurRad="762000" dist="254000" dir="5400000" algn="t" rotWithShape="0">
              <a:schemeClr val="tx1">
                <a:alpha val="2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Oval 15" descr="icon of a finger pushing a button">
            <a:extLst>
              <a:ext uri="{FF2B5EF4-FFF2-40B4-BE49-F238E27FC236}">
                <a16:creationId xmlns:a16="http://schemas.microsoft.com/office/drawing/2014/main" id="{60DC1A10-DF13-24FE-5A88-8BAF8EC3321F}"/>
              </a:ext>
            </a:extLst>
          </p:cNvPr>
          <p:cNvSpPr/>
          <p:nvPr userDrawn="1"/>
        </p:nvSpPr>
        <p:spPr bwMode="auto">
          <a:xfrm>
            <a:off x="9480780" y="2319841"/>
            <a:ext cx="769327" cy="769327"/>
          </a:xfrm>
          <a:prstGeom prst="ellipse">
            <a:avLst/>
          </a:prstGeom>
          <a:solidFill>
            <a:schemeClr val="accent3"/>
          </a:solidFill>
          <a:ln>
            <a:noFill/>
          </a:ln>
          <a:effectLst>
            <a:outerShdw blurRad="762000" dist="254000" dir="5400000" algn="t" rotWithShape="0">
              <a:schemeClr val="tx1">
                <a:alpha val="2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R="0" lvl="0" indent="0" defTabSz="932472" fontAlgn="base">
              <a:lnSpc>
                <a:spcPct val="100000"/>
              </a:lnSpc>
              <a:spcBef>
                <a:spcPct val="0"/>
              </a:spcBef>
              <a:spcAft>
                <a:spcPct val="0"/>
              </a:spcAft>
              <a:buClrTx/>
              <a:buSzTx/>
              <a:buFontTx/>
              <a:buNone/>
              <a:tabLst/>
            </a:pPr>
            <a:endParaRPr kumimoji="0" lang="en-US" sz="2000" b="0" i="0" u="none" strike="noStrike"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7192830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pos="2549">
          <p15:clr>
            <a:srgbClr val="FBAE40"/>
          </p15:clr>
        </p15:guide>
        <p15:guide id="6" pos="2747">
          <p15:clr>
            <a:srgbClr val="FBAE40"/>
          </p15:clr>
        </p15:guide>
        <p15:guide id="7" pos="4944">
          <p15:clr>
            <a:srgbClr val="FBAE40"/>
          </p15:clr>
        </p15:guide>
        <p15:guide id="8" pos="5120">
          <p15:clr>
            <a:srgbClr val="FBAE40"/>
          </p15:clr>
        </p15:guide>
        <p15:guide id="9" pos="3840">
          <p15:clr>
            <a:srgbClr val="FBAE40"/>
          </p15:clr>
        </p15:guide>
        <p15:guide id="10" pos="1464">
          <p15:clr>
            <a:srgbClr val="FBAE40"/>
          </p15:clr>
        </p15:guide>
        <p15:guide id="11" pos="62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8E6D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D8D2DB-4390-3517-722B-B40C975E31A2}"/>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5253737" cy="1107996"/>
          </a:xfrm>
        </p:spPr>
        <p:txBody>
          <a:bodyPr wrap="square" anchor="b" anchorCtr="0">
            <a:spAutoFit/>
          </a:bodyPr>
          <a:lstStyle>
            <a:lvl1pPr>
              <a:lnSpc>
                <a:spcPct val="100000"/>
              </a:lnSpc>
              <a:defRPr sz="3600">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5249572"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4933221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amp; Icons 2">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D5746-9BA1-20FD-9CB7-A3691927C0E3}"/>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FA1F03C-DE0D-0889-FCC9-7734D7000CD7}"/>
              </a:ext>
            </a:extLst>
          </p:cNvPr>
          <p:cNvSpPr>
            <a:spLocks noGrp="1"/>
          </p:cNvSpPr>
          <p:nvPr>
            <p:ph type="body" sz="quarter" idx="11" hasCustomPrompt="1"/>
          </p:nvPr>
        </p:nvSpPr>
        <p:spPr>
          <a:xfrm>
            <a:off x="582877" y="3631266"/>
            <a:ext cx="3474720"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1"/>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6" name="Text Placeholder 4">
            <a:extLst>
              <a:ext uri="{FF2B5EF4-FFF2-40B4-BE49-F238E27FC236}">
                <a16:creationId xmlns:a16="http://schemas.microsoft.com/office/drawing/2014/main" id="{0E37D821-502E-74DC-DC4E-68278761741C}"/>
              </a:ext>
            </a:extLst>
          </p:cNvPr>
          <p:cNvSpPr>
            <a:spLocks noGrp="1"/>
          </p:cNvSpPr>
          <p:nvPr>
            <p:ph type="body" sz="quarter" idx="12" hasCustomPrompt="1"/>
          </p:nvPr>
        </p:nvSpPr>
        <p:spPr>
          <a:xfrm>
            <a:off x="4371341" y="3631266"/>
            <a:ext cx="3474720"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7" name="Text Placeholder 4">
            <a:extLst>
              <a:ext uri="{FF2B5EF4-FFF2-40B4-BE49-F238E27FC236}">
                <a16:creationId xmlns:a16="http://schemas.microsoft.com/office/drawing/2014/main" id="{4D2E2D46-BA23-A30D-1C86-DE97B5955096}"/>
              </a:ext>
            </a:extLst>
          </p:cNvPr>
          <p:cNvSpPr>
            <a:spLocks noGrp="1"/>
          </p:cNvSpPr>
          <p:nvPr>
            <p:ph type="body" sz="quarter" idx="13" hasCustomPrompt="1"/>
          </p:nvPr>
        </p:nvSpPr>
        <p:spPr>
          <a:xfrm>
            <a:off x="8128084" y="3631266"/>
            <a:ext cx="3474720" cy="220510"/>
          </a:xfrm>
          <a:prstGeom prst="rect">
            <a:avLst/>
          </a:prstGeom>
        </p:spPr>
        <p:txBody>
          <a:bodyPr lIns="0" tIns="0" rIns="0" bIns="0" anchor="b" anchorCtr="0"/>
          <a:lstStyle>
            <a:lvl1pPr marL="0" indent="0" algn="ctr">
              <a:lnSpc>
                <a:spcPts val="1800"/>
              </a:lnSpc>
              <a:spcBef>
                <a:spcPts val="0"/>
              </a:spcBef>
              <a:spcAft>
                <a:spcPts val="600"/>
              </a:spcAft>
              <a:buNone/>
              <a:defRPr sz="1400" b="0" spc="0" baseline="0">
                <a:solidFill>
                  <a:schemeClr val="accent3"/>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Subheading Segoe UI </a:t>
            </a:r>
            <a:r>
              <a:rPr lang="en-US" err="1"/>
              <a:t>Semibold</a:t>
            </a:r>
            <a:r>
              <a:rPr lang="en-US"/>
              <a:t> 14/18</a:t>
            </a:r>
          </a:p>
        </p:txBody>
      </p:sp>
      <p:sp>
        <p:nvSpPr>
          <p:cNvPr id="8" name="Text Placeholder 4">
            <a:extLst>
              <a:ext uri="{FF2B5EF4-FFF2-40B4-BE49-F238E27FC236}">
                <a16:creationId xmlns:a16="http://schemas.microsoft.com/office/drawing/2014/main" id="{447B73CF-8C1B-E4F6-0587-AE345D837AAE}"/>
              </a:ext>
            </a:extLst>
          </p:cNvPr>
          <p:cNvSpPr>
            <a:spLocks noGrp="1"/>
          </p:cNvSpPr>
          <p:nvPr>
            <p:ph type="body" sz="quarter" idx="17" hasCustomPrompt="1"/>
          </p:nvPr>
        </p:nvSpPr>
        <p:spPr>
          <a:xfrm>
            <a:off x="582877" y="3944674"/>
            <a:ext cx="3474720"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9" name="Text Placeholder 4">
            <a:extLst>
              <a:ext uri="{FF2B5EF4-FFF2-40B4-BE49-F238E27FC236}">
                <a16:creationId xmlns:a16="http://schemas.microsoft.com/office/drawing/2014/main" id="{14841CA6-3B8D-C795-465C-4A88872E2AC6}"/>
              </a:ext>
            </a:extLst>
          </p:cNvPr>
          <p:cNvSpPr>
            <a:spLocks noGrp="1"/>
          </p:cNvSpPr>
          <p:nvPr>
            <p:ph type="body" sz="quarter" idx="18" hasCustomPrompt="1"/>
          </p:nvPr>
        </p:nvSpPr>
        <p:spPr>
          <a:xfrm>
            <a:off x="4371341" y="3944674"/>
            <a:ext cx="3474720"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0" name="Text Placeholder 4">
            <a:extLst>
              <a:ext uri="{FF2B5EF4-FFF2-40B4-BE49-F238E27FC236}">
                <a16:creationId xmlns:a16="http://schemas.microsoft.com/office/drawing/2014/main" id="{534BF609-1D4C-CCCF-8806-8229E9A2698F}"/>
              </a:ext>
            </a:extLst>
          </p:cNvPr>
          <p:cNvSpPr>
            <a:spLocks noGrp="1"/>
          </p:cNvSpPr>
          <p:nvPr>
            <p:ph type="body" sz="quarter" idx="19" hasCustomPrompt="1"/>
          </p:nvPr>
        </p:nvSpPr>
        <p:spPr>
          <a:xfrm>
            <a:off x="8128084" y="3944674"/>
            <a:ext cx="3474720" cy="906274"/>
          </a:xfrm>
          <a:prstGeom prst="rect">
            <a:avLst/>
          </a:prstGeom>
        </p:spPr>
        <p:txBody>
          <a:bodyPr lIns="0" tIns="0" rIns="0" bIns="0"/>
          <a:lstStyle>
            <a:lvl1pPr marL="0" indent="0" algn="ctr">
              <a:lnSpc>
                <a:spcPts val="1800"/>
              </a:lnSpc>
              <a:spcBef>
                <a:spcPts val="0"/>
              </a:spcBef>
              <a:buFont typeface="Arial" panose="020B0604020202020204" pitchFamily="34" charset="0"/>
              <a:buNone/>
              <a:defRPr lang="en-US" sz="1400" b="0" i="0" kern="1200" spc="0" baseline="0" dirty="0">
                <a:solidFill>
                  <a:schemeClr val="tx1"/>
                </a:solidFill>
                <a:latin typeface="+mn-lt"/>
                <a:ea typeface="+mn-ea"/>
                <a:cs typeface="Segoe UI" panose="020B0502040204020203" pitchFamily="34" charset="0"/>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marL="0" marR="0" lvl="0" indent="0" algn="ctr" defTabSz="932742" rtl="0" eaLnBrk="1" fontAlgn="auto" latinLnBrk="0" hangingPunct="1">
              <a:lnSpc>
                <a:spcPts val="1800"/>
              </a:lnSpc>
              <a:spcBef>
                <a:spcPts val="0"/>
              </a:spcBef>
              <a:spcAft>
                <a:spcPts val="0"/>
              </a:spcAft>
              <a:buClrTx/>
              <a:buSzPct val="90000"/>
              <a:buFont typeface="Arial" panose="020B0604020202020204" pitchFamily="34" charset="0"/>
              <a:buNone/>
              <a:tabLst/>
            </a:pPr>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4" name="Oval 13" descr="icon of a finger pushing a button">
            <a:extLst>
              <a:ext uri="{FF2B5EF4-FFF2-40B4-BE49-F238E27FC236}">
                <a16:creationId xmlns:a16="http://schemas.microsoft.com/office/drawing/2014/main" id="{A9082D92-8FAE-B4E1-1EBD-84F2832796CF}"/>
              </a:ext>
            </a:extLst>
          </p:cNvPr>
          <p:cNvSpPr/>
          <p:nvPr userDrawn="1"/>
        </p:nvSpPr>
        <p:spPr bwMode="auto">
          <a:xfrm>
            <a:off x="5724037" y="2319841"/>
            <a:ext cx="769327" cy="769327"/>
          </a:xfrm>
          <a:prstGeom prst="ellipse">
            <a:avLst/>
          </a:prstGeom>
          <a:solidFill>
            <a:schemeClr val="accent6"/>
          </a:solidFill>
          <a:ln>
            <a:noFill/>
          </a:ln>
          <a:effectLst>
            <a:outerShdw blurRad="762000" dist="254000" dir="5400000" algn="t" rotWithShape="0">
              <a:schemeClr val="tx1">
                <a:alpha val="2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R="0" lvl="0" indent="0" defTabSz="932472" fontAlgn="base">
              <a:lnSpc>
                <a:spcPct val="100000"/>
              </a:lnSpc>
              <a:spcBef>
                <a:spcPct val="0"/>
              </a:spcBef>
              <a:spcAft>
                <a:spcPct val="0"/>
              </a:spcAft>
              <a:buClrTx/>
              <a:buSzTx/>
              <a:buFontTx/>
              <a:buNone/>
              <a:tabLst/>
            </a:pPr>
            <a:endParaRPr kumimoji="0" lang="en-US" sz="2000" b="0" i="0" u="none" strike="noStrike"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Oval 14" descr="icon of a finger pushing a button">
            <a:extLst>
              <a:ext uri="{FF2B5EF4-FFF2-40B4-BE49-F238E27FC236}">
                <a16:creationId xmlns:a16="http://schemas.microsoft.com/office/drawing/2014/main" id="{91CE41BB-FD3B-0B43-6764-5F1E09FE7687}"/>
              </a:ext>
            </a:extLst>
          </p:cNvPr>
          <p:cNvSpPr/>
          <p:nvPr userDrawn="1"/>
        </p:nvSpPr>
        <p:spPr bwMode="auto">
          <a:xfrm>
            <a:off x="1935573" y="2319841"/>
            <a:ext cx="769327" cy="769327"/>
          </a:xfrm>
          <a:prstGeom prst="ellipse">
            <a:avLst/>
          </a:prstGeom>
          <a:solidFill>
            <a:schemeClr val="accent5"/>
          </a:solidFill>
          <a:ln>
            <a:noFill/>
          </a:ln>
          <a:effectLst>
            <a:outerShdw blurRad="762000" dist="254000" dir="5400000" algn="t" rotWithShape="0">
              <a:schemeClr val="tx1">
                <a:alpha val="2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Oval 15" descr="icon of a finger pushing a button">
            <a:extLst>
              <a:ext uri="{FF2B5EF4-FFF2-40B4-BE49-F238E27FC236}">
                <a16:creationId xmlns:a16="http://schemas.microsoft.com/office/drawing/2014/main" id="{60DC1A10-DF13-24FE-5A88-8BAF8EC3321F}"/>
              </a:ext>
            </a:extLst>
          </p:cNvPr>
          <p:cNvSpPr/>
          <p:nvPr userDrawn="1"/>
        </p:nvSpPr>
        <p:spPr bwMode="auto">
          <a:xfrm>
            <a:off x="9480780" y="2319841"/>
            <a:ext cx="769327" cy="769327"/>
          </a:xfrm>
          <a:prstGeom prst="ellipse">
            <a:avLst/>
          </a:prstGeom>
          <a:solidFill>
            <a:srgbClr val="FFA38B"/>
          </a:solidFill>
          <a:ln>
            <a:noFill/>
          </a:ln>
          <a:effectLst>
            <a:outerShdw blurRad="762000" dist="254000" dir="5400000" algn="t" rotWithShape="0">
              <a:schemeClr val="tx1">
                <a:alpha val="20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R="0" lvl="0" indent="0" defTabSz="932472" fontAlgn="base">
              <a:lnSpc>
                <a:spcPct val="100000"/>
              </a:lnSpc>
              <a:spcBef>
                <a:spcPct val="0"/>
              </a:spcBef>
              <a:spcAft>
                <a:spcPct val="0"/>
              </a:spcAft>
              <a:buClrTx/>
              <a:buSzTx/>
              <a:buFontTx/>
              <a:buNone/>
              <a:tabLst/>
            </a:pPr>
            <a:endParaRPr kumimoji="0" lang="en-US" sz="2000" b="0" i="0" u="none" strike="noStrike"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417072759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pos="2549">
          <p15:clr>
            <a:srgbClr val="FBAE40"/>
          </p15:clr>
        </p15:guide>
        <p15:guide id="6" pos="2747">
          <p15:clr>
            <a:srgbClr val="FBAE40"/>
          </p15:clr>
        </p15:guide>
        <p15:guide id="7" pos="4944">
          <p15:clr>
            <a:srgbClr val="FBAE40"/>
          </p15:clr>
        </p15:guide>
        <p15:guide id="8" pos="5120">
          <p15:clr>
            <a:srgbClr val="FBAE40"/>
          </p15:clr>
        </p15:guide>
        <p15:guide id="9" pos="3840">
          <p15:clr>
            <a:srgbClr val="FBAE40"/>
          </p15:clr>
        </p15:guide>
        <p15:guide id="10" pos="1464">
          <p15:clr>
            <a:srgbClr val="FBAE40"/>
          </p15:clr>
        </p15:guide>
        <p15:guide id="11" pos="6216">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bg>
      <p:bgPr>
        <a:solidFill>
          <a:srgbClr val="F4F3F5"/>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hasCustomPrompt="1"/>
          </p:nvPr>
        </p:nvSpPr>
        <p:spPr>
          <a:xfrm>
            <a:off x="588263" y="457200"/>
            <a:ext cx="11018520" cy="553998"/>
          </a:xfrm>
        </p:spPr>
        <p:txBody>
          <a:bodyPr>
            <a:spAutoFit/>
          </a:bodyPr>
          <a:lstStyle/>
          <a:p>
            <a:r>
              <a:rPr lang="en-US"/>
              <a:t>Click to edit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2532063" cy="276999"/>
          </a:xfrm>
        </p:spPr>
        <p:txBody>
          <a:bodyPr anchor="t"/>
          <a:lstStyle>
            <a:lvl1pPr marL="0" indent="0">
              <a:spcBef>
                <a:spcPts val="0"/>
              </a:spcBef>
              <a:buNone/>
              <a:defRPr sz="18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hasCustomPrompt="1"/>
          </p:nvPr>
        </p:nvSpPr>
        <p:spPr>
          <a:xfrm>
            <a:off x="584200" y="2283115"/>
            <a:ext cx="2532063" cy="1114151"/>
          </a:xfrm>
        </p:spPr>
        <p:txBody>
          <a:bodyPr wrap="square">
            <a:spAutoFit/>
          </a:bodyPr>
          <a:lstStyle>
            <a:lvl1pPr marL="141288" indent="-141288">
              <a:defRPr lang="en-US" sz="1600" dirty="0"/>
            </a:lvl1pPr>
            <a:lvl2pPr marL="285750" indent="-125413">
              <a:defRPr lang="en-US" sz="1400" dirty="0"/>
            </a:lvl2pPr>
            <a:lvl3pPr marL="438150" indent="-133350">
              <a:defRPr lang="en-US" sz="1100" dirty="0"/>
            </a:lvl3pPr>
            <a:lvl4pPr marL="566738" indent="-114300">
              <a:defRPr lang="en-US" sz="1050" dirty="0"/>
            </a:lvl4pPr>
            <a:lvl5pPr marL="685800" indent="-109538">
              <a:defRPr lang="en-US" sz="105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3413125" y="1438275"/>
            <a:ext cx="2533650" cy="276999"/>
          </a:xfrm>
        </p:spPr>
        <p:txBody>
          <a:bodyPr anchor="t"/>
          <a:lstStyle>
            <a:lvl1pPr marL="0" indent="0">
              <a:spcBef>
                <a:spcPts val="0"/>
              </a:spcBef>
              <a:buNone/>
              <a:defRPr sz="18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hasCustomPrompt="1"/>
          </p:nvPr>
        </p:nvSpPr>
        <p:spPr>
          <a:xfrm>
            <a:off x="3413125" y="2276475"/>
            <a:ext cx="2532063" cy="1114151"/>
          </a:xfrm>
        </p:spPr>
        <p:txBody>
          <a:bodyPr wrap="square">
            <a:spAutoFit/>
          </a:bodyPr>
          <a:lstStyle>
            <a:lvl1pPr marL="141288" indent="-141288">
              <a:defRPr lang="en-US" sz="1600" dirty="0"/>
            </a:lvl1pPr>
            <a:lvl2pPr marL="285750" indent="-125413">
              <a:defRPr lang="en-US" sz="1400" dirty="0"/>
            </a:lvl2pPr>
            <a:lvl3pPr marL="438150" indent="-133350">
              <a:defRPr lang="en-US" sz="1100" dirty="0"/>
            </a:lvl3pPr>
            <a:lvl4pPr marL="566738" indent="-114300">
              <a:defRPr lang="en-US" sz="1050" dirty="0"/>
            </a:lvl4pPr>
            <a:lvl5pPr marL="685800" indent="-109538">
              <a:defRPr lang="en-US" sz="105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6244208" y="1438275"/>
            <a:ext cx="2532063" cy="276999"/>
          </a:xfrm>
        </p:spPr>
        <p:txBody>
          <a:bodyPr anchor="t"/>
          <a:lstStyle>
            <a:lvl1pPr marL="0" indent="0">
              <a:spcBef>
                <a:spcPts val="0"/>
              </a:spcBef>
              <a:buNone/>
              <a:defRPr sz="18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hasCustomPrompt="1"/>
          </p:nvPr>
        </p:nvSpPr>
        <p:spPr>
          <a:xfrm>
            <a:off x="6244208" y="2283115"/>
            <a:ext cx="2532063" cy="1114151"/>
          </a:xfrm>
        </p:spPr>
        <p:txBody>
          <a:bodyPr wrap="square">
            <a:spAutoFit/>
          </a:bodyPr>
          <a:lstStyle>
            <a:lvl1pPr marL="141288" indent="-141288">
              <a:defRPr lang="en-US" sz="1600" dirty="0"/>
            </a:lvl1pPr>
            <a:lvl2pPr marL="285750" indent="-125413">
              <a:defRPr lang="en-US" sz="1400" dirty="0"/>
            </a:lvl2pPr>
            <a:lvl3pPr marL="438150" indent="-133350">
              <a:defRPr lang="en-US" sz="1100" dirty="0"/>
            </a:lvl3pPr>
            <a:lvl4pPr marL="566738" indent="-114300">
              <a:defRPr lang="en-US" sz="1050" dirty="0"/>
            </a:lvl4pPr>
            <a:lvl5pPr marL="685800" indent="-109538">
              <a:defRPr lang="en-US" sz="105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9073133" y="1438275"/>
            <a:ext cx="2533650" cy="276999"/>
          </a:xfrm>
        </p:spPr>
        <p:txBody>
          <a:bodyPr anchor="t"/>
          <a:lstStyle>
            <a:lvl1pPr marL="0" indent="0">
              <a:spcBef>
                <a:spcPts val="0"/>
              </a:spcBef>
              <a:buNone/>
              <a:defRPr sz="18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hasCustomPrompt="1"/>
          </p:nvPr>
        </p:nvSpPr>
        <p:spPr>
          <a:xfrm>
            <a:off x="9073133" y="2276475"/>
            <a:ext cx="2532063" cy="1114151"/>
          </a:xfrm>
        </p:spPr>
        <p:txBody>
          <a:bodyPr wrap="square">
            <a:spAutoFit/>
          </a:bodyPr>
          <a:lstStyle>
            <a:lvl1pPr marL="141288" indent="-141288">
              <a:defRPr lang="en-US" sz="1600" dirty="0"/>
            </a:lvl1pPr>
            <a:lvl2pPr marL="285750" indent="-125413">
              <a:defRPr lang="en-US" sz="1400" dirty="0"/>
            </a:lvl2pPr>
            <a:lvl3pPr marL="438150" indent="-133350">
              <a:defRPr lang="en-US" sz="1100" dirty="0"/>
            </a:lvl3pPr>
            <a:lvl4pPr marL="566738" indent="-114300">
              <a:defRPr lang="en-US" sz="1050" dirty="0"/>
            </a:lvl4pPr>
            <a:lvl5pPr marL="685800" indent="-109538">
              <a:defRPr lang="en-US" sz="105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741072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2">
    <p:bg>
      <p:bgPr>
        <a:solidFill>
          <a:srgbClr val="F4F3F5"/>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E4763AA-7A64-C315-54ED-405AA5F28928}"/>
              </a:ext>
            </a:extLst>
          </p:cNvPr>
          <p:cNvSpPr/>
          <p:nvPr userDrawn="1"/>
        </p:nvSpPr>
        <p:spPr bwMode="auto">
          <a:xfrm>
            <a:off x="0" y="0"/>
            <a:ext cx="12192000" cy="120898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chemeClr val="accent2"/>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090636FE-845C-418D-82A1-1DA6DB73D781}"/>
              </a:ext>
            </a:extLst>
          </p:cNvPr>
          <p:cNvSpPr>
            <a:spLocks noGrp="1"/>
          </p:cNvSpPr>
          <p:nvPr>
            <p:ph type="title" hasCustomPrompt="1"/>
          </p:nvPr>
        </p:nvSpPr>
        <p:spPr/>
        <p:txBody>
          <a:bodyPr anchor="ctr"/>
          <a:lstStyle/>
          <a:p>
            <a:r>
              <a:rPr lang="en-US"/>
              <a:t>Click to edit title style</a:t>
            </a:r>
          </a:p>
        </p:txBody>
      </p:sp>
      <p:sp>
        <p:nvSpPr>
          <p:cNvPr id="7" name="Text Placeholder 11">
            <a:extLst>
              <a:ext uri="{FF2B5EF4-FFF2-40B4-BE49-F238E27FC236}">
                <a16:creationId xmlns:a16="http://schemas.microsoft.com/office/drawing/2014/main" id="{0EA42F63-B2F3-3A38-57BC-24F6164484E0}"/>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9" name="Text Placeholder 7">
            <a:extLst>
              <a:ext uri="{FF2B5EF4-FFF2-40B4-BE49-F238E27FC236}">
                <a16:creationId xmlns:a16="http://schemas.microsoft.com/office/drawing/2014/main" id="{1F284777-927E-F267-62FB-0ADA3AB8ABEF}"/>
              </a:ext>
            </a:extLst>
          </p:cNvPr>
          <p:cNvSpPr>
            <a:spLocks noGrp="1"/>
          </p:cNvSpPr>
          <p:nvPr>
            <p:ph type="body" sz="quarter" idx="14"/>
          </p:nvPr>
        </p:nvSpPr>
        <p:spPr>
          <a:xfrm>
            <a:off x="584200" y="2511027"/>
            <a:ext cx="2532063" cy="1452705"/>
          </a:xfrm>
        </p:spPr>
        <p:txBody>
          <a:bodyPr wrap="square">
            <a:spAutoFit/>
          </a:bodyPr>
          <a:lstStyle>
            <a:lvl1pPr marL="141288" indent="-141288">
              <a:defRPr lang="en-US" sz="16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11">
            <a:extLst>
              <a:ext uri="{FF2B5EF4-FFF2-40B4-BE49-F238E27FC236}">
                <a16:creationId xmlns:a16="http://schemas.microsoft.com/office/drawing/2014/main" id="{B6D7214D-CF27-5C85-22BE-C501CC3F79F6}"/>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11" name="Text Placeholder 9">
            <a:extLst>
              <a:ext uri="{FF2B5EF4-FFF2-40B4-BE49-F238E27FC236}">
                <a16:creationId xmlns:a16="http://schemas.microsoft.com/office/drawing/2014/main" id="{D0E08958-F760-A396-6DDC-ADDF12562EFC}"/>
              </a:ext>
            </a:extLst>
          </p:cNvPr>
          <p:cNvSpPr>
            <a:spLocks noGrp="1"/>
          </p:cNvSpPr>
          <p:nvPr>
            <p:ph type="body" sz="quarter" idx="15"/>
          </p:nvPr>
        </p:nvSpPr>
        <p:spPr>
          <a:xfrm>
            <a:off x="3413125" y="2504387"/>
            <a:ext cx="2532063" cy="1452705"/>
          </a:xfrm>
        </p:spPr>
        <p:txBody>
          <a:bodyPr wrap="square">
            <a:spAutoFit/>
          </a:bodyPr>
          <a:lstStyle>
            <a:lvl1pPr marL="141288" indent="-141288">
              <a:defRPr lang="en-US" sz="16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a:extLst>
              <a:ext uri="{FF2B5EF4-FFF2-40B4-BE49-F238E27FC236}">
                <a16:creationId xmlns:a16="http://schemas.microsoft.com/office/drawing/2014/main" id="{2E8EB955-55F0-24FF-CDCC-B5A5FFFC6B4A}"/>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13" name="Text Placeholder 7">
            <a:extLst>
              <a:ext uri="{FF2B5EF4-FFF2-40B4-BE49-F238E27FC236}">
                <a16:creationId xmlns:a16="http://schemas.microsoft.com/office/drawing/2014/main" id="{36792F0E-DEBA-6C31-5613-59E8E3706BAE}"/>
              </a:ext>
            </a:extLst>
          </p:cNvPr>
          <p:cNvSpPr>
            <a:spLocks noGrp="1"/>
          </p:cNvSpPr>
          <p:nvPr>
            <p:ph type="body" sz="quarter" idx="19"/>
          </p:nvPr>
        </p:nvSpPr>
        <p:spPr>
          <a:xfrm>
            <a:off x="6244208" y="2511027"/>
            <a:ext cx="2532063" cy="1452705"/>
          </a:xfrm>
        </p:spPr>
        <p:txBody>
          <a:bodyPr wrap="square">
            <a:spAutoFit/>
          </a:bodyPr>
          <a:lstStyle>
            <a:lvl1pPr marL="141288" indent="-141288">
              <a:defRPr lang="en-US" sz="16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11">
            <a:extLst>
              <a:ext uri="{FF2B5EF4-FFF2-40B4-BE49-F238E27FC236}">
                <a16:creationId xmlns:a16="http://schemas.microsoft.com/office/drawing/2014/main" id="{2A858486-2BAB-90FA-E642-5FFCB8955993}"/>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15" name="Text Placeholder 9">
            <a:extLst>
              <a:ext uri="{FF2B5EF4-FFF2-40B4-BE49-F238E27FC236}">
                <a16:creationId xmlns:a16="http://schemas.microsoft.com/office/drawing/2014/main" id="{6614B332-A4F9-7C7C-FA27-45DE478DA645}"/>
              </a:ext>
            </a:extLst>
          </p:cNvPr>
          <p:cNvSpPr>
            <a:spLocks noGrp="1"/>
          </p:cNvSpPr>
          <p:nvPr>
            <p:ph type="body" sz="quarter" idx="21"/>
          </p:nvPr>
        </p:nvSpPr>
        <p:spPr>
          <a:xfrm>
            <a:off x="9073133" y="2504387"/>
            <a:ext cx="2532063" cy="1452705"/>
          </a:xfrm>
        </p:spPr>
        <p:txBody>
          <a:bodyPr wrap="square">
            <a:spAutoFit/>
          </a:bodyPr>
          <a:lstStyle>
            <a:lvl1pPr marL="141288" indent="-141288">
              <a:defRPr lang="en-US" sz="16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932398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bg>
      <p:bgPr>
        <a:solidFill>
          <a:srgbClr val="F4F3F5"/>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hasCustomPrompt="1"/>
          </p:nvPr>
        </p:nvSpPr>
        <p:spPr>
          <a:xfrm>
            <a:off x="588263" y="457200"/>
            <a:ext cx="11018520" cy="553998"/>
          </a:xfrm>
        </p:spPr>
        <p:txBody>
          <a:bodyPr>
            <a:spAutoFit/>
          </a:bodyPr>
          <a:lstStyle/>
          <a:p>
            <a:r>
              <a:rPr lang="en-US"/>
              <a:t>Click to edit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215444"/>
          </a:xfrm>
        </p:spPr>
        <p:txBody>
          <a:bodyPr anchor="t"/>
          <a:lstStyle>
            <a:lvl1pPr marL="0" indent="0">
              <a:spcBef>
                <a:spcPts val="0"/>
              </a:spcBef>
              <a:buNone/>
              <a:defRPr sz="14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hasCustomPrompt="1"/>
          </p:nvPr>
        </p:nvSpPr>
        <p:spPr>
          <a:xfrm>
            <a:off x="584200" y="2283115"/>
            <a:ext cx="1965960" cy="1101840"/>
          </a:xfrm>
        </p:spPr>
        <p:txBody>
          <a:bodyPr wrap="square">
            <a:spAutoFit/>
          </a:bodyPr>
          <a:lstStyle>
            <a:lvl1pPr marL="141288" indent="-141288">
              <a:defRPr lang="en-US" sz="1400" dirty="0"/>
            </a:lvl1pPr>
            <a:lvl2pPr marL="285750" indent="-125413">
              <a:defRPr lang="en-US" sz="1200" dirty="0"/>
            </a:lvl2pPr>
            <a:lvl3pPr marL="438150" indent="-133350">
              <a:defRPr lang="en-US" sz="1200" dirty="0"/>
            </a:lvl3pPr>
            <a:lvl4pPr marL="566738" indent="-114300">
              <a:defRPr lang="en-US" sz="1100" dirty="0"/>
            </a:lvl4pPr>
            <a:lvl5pPr marL="685800" indent="-109538">
              <a:defRPr lang="en-US" sz="110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215444"/>
          </a:xfrm>
        </p:spPr>
        <p:txBody>
          <a:bodyPr anchor="t"/>
          <a:lstStyle>
            <a:lvl1pPr marL="0" indent="0">
              <a:spcBef>
                <a:spcPts val="0"/>
              </a:spcBef>
              <a:buNone/>
              <a:defRPr sz="14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hasCustomPrompt="1"/>
          </p:nvPr>
        </p:nvSpPr>
        <p:spPr>
          <a:xfrm>
            <a:off x="2849007" y="2276475"/>
            <a:ext cx="1965960" cy="1101840"/>
          </a:xfrm>
        </p:spPr>
        <p:txBody>
          <a:bodyPr wrap="square">
            <a:spAutoFit/>
          </a:bodyPr>
          <a:lstStyle>
            <a:lvl1pPr marL="141288" indent="-141288">
              <a:defRPr lang="en-US" sz="1400" dirty="0"/>
            </a:lvl1pPr>
            <a:lvl2pPr marL="285750" indent="-125413">
              <a:defRPr lang="en-US" sz="1200" dirty="0"/>
            </a:lvl2pPr>
            <a:lvl3pPr marL="438150" indent="-133350">
              <a:defRPr lang="en-US" sz="1200" dirty="0"/>
            </a:lvl3pPr>
            <a:lvl4pPr marL="566738" indent="-114300">
              <a:defRPr lang="en-US" sz="1100" dirty="0"/>
            </a:lvl4pPr>
            <a:lvl5pPr marL="685800" indent="-109538">
              <a:defRPr lang="en-US" sz="110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215444"/>
          </a:xfrm>
        </p:spPr>
        <p:txBody>
          <a:bodyPr anchor="t"/>
          <a:lstStyle>
            <a:lvl1pPr marL="0" indent="0">
              <a:spcBef>
                <a:spcPts val="0"/>
              </a:spcBef>
              <a:buNone/>
              <a:defRPr sz="14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hasCustomPrompt="1"/>
          </p:nvPr>
        </p:nvSpPr>
        <p:spPr>
          <a:xfrm>
            <a:off x="5113814" y="2283115"/>
            <a:ext cx="1965960" cy="1101840"/>
          </a:xfrm>
        </p:spPr>
        <p:txBody>
          <a:bodyPr wrap="square">
            <a:spAutoFit/>
          </a:bodyPr>
          <a:lstStyle>
            <a:lvl1pPr marL="141288" indent="-141288">
              <a:defRPr lang="en-US" sz="1400" dirty="0"/>
            </a:lvl1pPr>
            <a:lvl2pPr marL="285750" indent="-125413">
              <a:defRPr lang="en-US" sz="1200" dirty="0"/>
            </a:lvl2pPr>
            <a:lvl3pPr marL="438150" indent="-133350">
              <a:defRPr lang="en-US" sz="1200" dirty="0"/>
            </a:lvl3pPr>
            <a:lvl4pPr marL="566738" indent="-114300">
              <a:defRPr lang="en-US" sz="1100" dirty="0"/>
            </a:lvl4pPr>
            <a:lvl5pPr marL="685800" indent="-109538">
              <a:defRPr lang="en-US" sz="110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215444"/>
          </a:xfrm>
        </p:spPr>
        <p:txBody>
          <a:bodyPr anchor="t"/>
          <a:lstStyle>
            <a:lvl1pPr marL="0" indent="0">
              <a:spcBef>
                <a:spcPts val="0"/>
              </a:spcBef>
              <a:buNone/>
              <a:defRPr sz="14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hasCustomPrompt="1"/>
          </p:nvPr>
        </p:nvSpPr>
        <p:spPr>
          <a:xfrm>
            <a:off x="7378621" y="2276475"/>
            <a:ext cx="1965960" cy="1101840"/>
          </a:xfrm>
        </p:spPr>
        <p:txBody>
          <a:bodyPr wrap="square">
            <a:spAutoFit/>
          </a:bodyPr>
          <a:lstStyle>
            <a:lvl1pPr marL="141288" indent="-141288">
              <a:defRPr lang="en-US" sz="1400" dirty="0"/>
            </a:lvl1pPr>
            <a:lvl2pPr marL="285750" indent="-125413">
              <a:defRPr lang="en-US" sz="1200" dirty="0"/>
            </a:lvl2pPr>
            <a:lvl3pPr marL="438150" indent="-133350">
              <a:defRPr lang="en-US" sz="1200" dirty="0"/>
            </a:lvl3pPr>
            <a:lvl4pPr marL="566738" indent="-114300">
              <a:defRPr lang="en-US" sz="1100" dirty="0"/>
            </a:lvl4pPr>
            <a:lvl5pPr marL="685800" indent="-109538">
              <a:defRPr lang="en-US" sz="110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215444"/>
          </a:xfrm>
        </p:spPr>
        <p:txBody>
          <a:bodyPr anchor="t"/>
          <a:lstStyle>
            <a:lvl1pPr marL="0" indent="0">
              <a:spcBef>
                <a:spcPts val="0"/>
              </a:spcBef>
              <a:buNone/>
              <a:defRPr sz="14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hasCustomPrompt="1"/>
          </p:nvPr>
        </p:nvSpPr>
        <p:spPr>
          <a:xfrm>
            <a:off x="9643428" y="2276475"/>
            <a:ext cx="1965960" cy="1101840"/>
          </a:xfrm>
        </p:spPr>
        <p:txBody>
          <a:bodyPr wrap="square">
            <a:spAutoFit/>
          </a:bodyPr>
          <a:lstStyle>
            <a:lvl1pPr marL="141288" indent="-141288">
              <a:defRPr lang="en-US" sz="1400" dirty="0"/>
            </a:lvl1pPr>
            <a:lvl2pPr marL="285750" indent="-125413">
              <a:defRPr lang="en-US" sz="1200" dirty="0"/>
            </a:lvl2pPr>
            <a:lvl3pPr marL="438150" indent="-133350">
              <a:defRPr lang="en-US" sz="1200" dirty="0"/>
            </a:lvl3pPr>
            <a:lvl4pPr marL="566738" indent="-114300">
              <a:defRPr lang="en-US" sz="1100" dirty="0"/>
            </a:lvl4pPr>
            <a:lvl5pPr marL="685800" indent="-109538">
              <a:defRPr lang="en-US" sz="1100" dirty="0"/>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244614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hasCustomPrompt="1"/>
          </p:nvPr>
        </p:nvSpPr>
        <p:spPr/>
        <p:txBody>
          <a:bodyPr/>
          <a:lstStyle/>
          <a:p>
            <a:r>
              <a:rPr lang="en-US"/>
              <a:t>Click to edit title style</a:t>
            </a:r>
          </a:p>
        </p:txBody>
      </p:sp>
    </p:spTree>
    <p:extLst>
      <p:ext uri="{BB962C8B-B14F-4D97-AF65-F5344CB8AC3E}">
        <p14:creationId xmlns:p14="http://schemas.microsoft.com/office/powerpoint/2010/main" val="373282739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6">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0">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3682">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hasCustomPrompt="1"/>
          </p:nvPr>
        </p:nvSpPr>
        <p:spPr>
          <a:xfrm>
            <a:off x="588264" y="2875002"/>
            <a:ext cx="4127692" cy="1107996"/>
          </a:xfrm>
        </p:spPr>
        <p:txBody>
          <a:bodyPr wrap="square" anchor="ctr">
            <a:spAutoFit/>
          </a:bodyPr>
          <a:lstStyle/>
          <a:p>
            <a:r>
              <a:rPr lang="en-US"/>
              <a:t>Click to edit title style</a:t>
            </a:r>
          </a:p>
        </p:txBody>
      </p:sp>
    </p:spTree>
    <p:extLst>
      <p:ext uri="{BB962C8B-B14F-4D97-AF65-F5344CB8AC3E}">
        <p14:creationId xmlns:p14="http://schemas.microsoft.com/office/powerpoint/2010/main" val="252592146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hasCustomPrompt="1"/>
          </p:nvPr>
        </p:nvSpPr>
        <p:spPr>
          <a:xfrm>
            <a:off x="584200" y="508000"/>
            <a:ext cx="11036300" cy="403187"/>
          </a:xfrm>
        </p:spPr>
        <p:txBody>
          <a:bodyPr tIns="64008"/>
          <a:lstStyle>
            <a:lvl1pPr>
              <a:defRPr lang="en-US" sz="2200" b="0" kern="1200" cap="none" spc="0" baseline="0" dirty="0">
                <a:ln w="3175">
                  <a:noFill/>
                </a:ln>
                <a:solidFill>
                  <a:schemeClr val="tx1"/>
                </a:solidFill>
                <a:effectLst/>
                <a:latin typeface="+mj-lt"/>
                <a:ea typeface="+mn-ea"/>
                <a:cs typeface="Segoe UI" panose="020B0502040204020203" pitchFamily="34" charset="0"/>
              </a:defRPr>
            </a:lvl1pPr>
          </a:lstStyle>
          <a:p>
            <a:r>
              <a:rPr lang="en-US"/>
              <a:t>Click to edit title style</a:t>
            </a:r>
          </a:p>
        </p:txBody>
      </p:sp>
    </p:spTree>
    <p:extLst>
      <p:ext uri="{BB962C8B-B14F-4D97-AF65-F5344CB8AC3E}">
        <p14:creationId xmlns:p14="http://schemas.microsoft.com/office/powerpoint/2010/main" val="25082873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 spl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hasCustomPrompt="1"/>
          </p:nvPr>
        </p:nvSpPr>
        <p:spPr>
          <a:xfrm>
            <a:off x="588262" y="457200"/>
            <a:ext cx="5687568" cy="553998"/>
          </a:xfrm>
        </p:spPr>
        <p:txBody>
          <a:bodyPr/>
          <a:lstStyle/>
          <a:p>
            <a:r>
              <a:rPr lang="en-US"/>
              <a:t>Click to edit title style</a:t>
            </a:r>
          </a:p>
        </p:txBody>
      </p:sp>
      <p:sp>
        <p:nvSpPr>
          <p:cNvPr id="4" name="Rectangle 3">
            <a:extLst>
              <a:ext uri="{FF2B5EF4-FFF2-40B4-BE49-F238E27FC236}">
                <a16:creationId xmlns:a16="http://schemas.microsoft.com/office/drawing/2014/main" id="{66ED9561-2D36-C7A9-8121-647D44F28482}"/>
              </a:ext>
              <a:ext uri="{C183D7F6-B498-43B3-948B-1728B52AA6E4}">
                <adec:decorative xmlns:adec="http://schemas.microsoft.com/office/drawing/2017/decorative" val="1"/>
              </a:ext>
            </a:extLst>
          </p:cNvPr>
          <p:cNvSpPr/>
          <p:nvPr userDrawn="1"/>
        </p:nvSpPr>
        <p:spPr bwMode="auto">
          <a:xfrm>
            <a:off x="6858000" y="0"/>
            <a:ext cx="5333999" cy="6858000"/>
          </a:xfrm>
          <a:prstGeom prst="rect">
            <a:avLst/>
          </a:prstGeom>
          <a:solidFill>
            <a:schemeClr val="bg2"/>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1783562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itle - spl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hasCustomPrompt="1"/>
          </p:nvPr>
        </p:nvSpPr>
        <p:spPr>
          <a:xfrm>
            <a:off x="588262" y="457200"/>
            <a:ext cx="5687568" cy="553998"/>
          </a:xfrm>
        </p:spPr>
        <p:txBody>
          <a:bodyPr/>
          <a:lstStyle/>
          <a:p>
            <a:r>
              <a:rPr lang="en-US"/>
              <a:t>Click to edit title style</a:t>
            </a:r>
          </a:p>
        </p:txBody>
      </p:sp>
      <p:sp>
        <p:nvSpPr>
          <p:cNvPr id="4" name="Rectangle 3">
            <a:extLst>
              <a:ext uri="{FF2B5EF4-FFF2-40B4-BE49-F238E27FC236}">
                <a16:creationId xmlns:a16="http://schemas.microsoft.com/office/drawing/2014/main" id="{66ED9561-2D36-C7A9-8121-647D44F28482}"/>
              </a:ext>
              <a:ext uri="{C183D7F6-B498-43B3-948B-1728B52AA6E4}">
                <adec:decorative xmlns:adec="http://schemas.microsoft.com/office/drawing/2017/decorative" val="1"/>
              </a:ext>
            </a:extLst>
          </p:cNvPr>
          <p:cNvSpPr/>
          <p:nvPr userDrawn="1"/>
        </p:nvSpPr>
        <p:spPr bwMode="auto">
          <a:xfrm>
            <a:off x="6858000" y="0"/>
            <a:ext cx="5333999" cy="6858000"/>
          </a:xfrm>
          <a:prstGeom prst="rect">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67063055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rgbClr val="F4F3F5"/>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453303"/>
            <a:ext cx="4158362" cy="430887"/>
          </a:xfrm>
        </p:spPr>
        <p:txBody>
          <a:bodyPr anchor="b"/>
          <a:lstStyle>
            <a:lvl1pPr>
              <a:defRPr sz="2800"/>
            </a:lvl1pPr>
          </a:lstStyle>
          <a:p>
            <a:r>
              <a:rPr lang="en-US"/>
              <a:t>Click to edit title style</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hasCustomPrompt="1"/>
          </p:nvPr>
        </p:nvSpPr>
        <p:spPr>
          <a:xfrm>
            <a:off x="584200" y="1971020"/>
            <a:ext cx="4162425" cy="307777"/>
          </a:xfrm>
        </p:spPr>
        <p:txBody>
          <a:bodyPr/>
          <a:lstStyle>
            <a:lvl1pPr marL="0" indent="0">
              <a:lnSpc>
                <a:spcPts val="2400"/>
              </a:lnSpc>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text styles</a:t>
            </a:r>
          </a:p>
        </p:txBody>
      </p:sp>
      <p:sp>
        <p:nvSpPr>
          <p:cNvPr id="8" name="Text Placeholder 4">
            <a:extLst>
              <a:ext uri="{FF2B5EF4-FFF2-40B4-BE49-F238E27FC236}">
                <a16:creationId xmlns:a16="http://schemas.microsoft.com/office/drawing/2014/main" id="{AA4A25BE-EEC4-2D45-6B51-A6D5FDC0CD9E}"/>
              </a:ext>
            </a:extLst>
          </p:cNvPr>
          <p:cNvSpPr>
            <a:spLocks noGrp="1"/>
          </p:cNvSpPr>
          <p:nvPr>
            <p:ph type="body" sz="quarter" idx="13" hasCustomPrompt="1"/>
          </p:nvPr>
        </p:nvSpPr>
        <p:spPr>
          <a:xfrm>
            <a:off x="586062" y="3084755"/>
            <a:ext cx="4167188"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accent1"/>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p:txBody>
      </p:sp>
      <p:sp>
        <p:nvSpPr>
          <p:cNvPr id="9" name="Text Placeholder 4">
            <a:extLst>
              <a:ext uri="{FF2B5EF4-FFF2-40B4-BE49-F238E27FC236}">
                <a16:creationId xmlns:a16="http://schemas.microsoft.com/office/drawing/2014/main" id="{B898ECC2-F025-9F52-FDDA-2757DC69BA28}"/>
              </a:ext>
            </a:extLst>
          </p:cNvPr>
          <p:cNvSpPr>
            <a:spLocks noGrp="1"/>
          </p:cNvSpPr>
          <p:nvPr>
            <p:ph type="body" sz="quarter" idx="17" hasCustomPrompt="1"/>
          </p:nvPr>
        </p:nvSpPr>
        <p:spPr>
          <a:xfrm>
            <a:off x="584200" y="3392529"/>
            <a:ext cx="4167188" cy="1598771"/>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0"/>
            <a:endParaRPr lang="en-US"/>
          </a:p>
          <a:p>
            <a:pPr lvl="0"/>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AB1F49BE-32CF-300B-48DC-B74CA09F2E96}"/>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85444339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28">
          <p15:clr>
            <a:srgbClr val="A4A3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16C68DE-B737-469C-0510-1CE6FB0FCD97}"/>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0" y="0"/>
            <a:ext cx="12191999"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5253737"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5249572"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8175478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 Square Photo 2">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hasCustomPrompt="1"/>
          </p:nvPr>
        </p:nvSpPr>
        <p:spPr>
          <a:xfrm>
            <a:off x="584200" y="3535540"/>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83892925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rgbClr val="F4F3F5"/>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hasCustomPrompt="1"/>
          </p:nvPr>
        </p:nvSpPr>
        <p:spPr>
          <a:xfrm>
            <a:off x="588263" y="2873414"/>
            <a:ext cx="4159950" cy="1107996"/>
          </a:xfrm>
        </p:spPr>
        <p:txBody>
          <a:bodyPr anchor="ctr"/>
          <a:lstStyle/>
          <a:p>
            <a:r>
              <a:rPr lang="en-US"/>
              <a:t>Click to edit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2294701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rgbClr val="F4F3F5"/>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738664"/>
          </a:xfrm>
        </p:spPr>
        <p:txBody>
          <a:bodyPr anchor="t"/>
          <a:lstStyle>
            <a:lvl1pPr>
              <a:defRPr sz="24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0516191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hoto full bleed">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01864609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200" spc="0">
                <a:solidFill>
                  <a:srgbClr val="FFFFFF"/>
                </a:solidFill>
              </a:defRPr>
            </a:lvl1pPr>
          </a:lstStyle>
          <a:p>
            <a:r>
              <a:rPr lang="en-US"/>
              <a:t>Click to edit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28123365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200" spc="0">
                <a:solidFill>
                  <a:srgbClr val="FFFFFF"/>
                </a:solidFill>
              </a:defRPr>
            </a:lvl1pPr>
          </a:lstStyle>
          <a:p>
            <a:r>
              <a:rPr lang="en-US"/>
              <a:t>Click to edit </a:t>
            </a:r>
            <a:br>
              <a:rPr lang="en-US"/>
            </a:br>
            <a:r>
              <a:rPr lang="en-US"/>
              <a:t>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7987179"/>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200" spc="0">
                <a:solidFill>
                  <a:srgbClr val="FFFFFF"/>
                </a:solidFill>
              </a:defRPr>
            </a:lvl1pPr>
          </a:lstStyle>
          <a:p>
            <a:r>
              <a:rPr lang="en-US"/>
              <a:t>Click to edit </a:t>
            </a:r>
            <a:br>
              <a:rPr lang="en-US"/>
            </a:br>
            <a:r>
              <a:rPr lang="en-US"/>
              <a:t>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583354696"/>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hasCustomPrompt="1"/>
          </p:nvPr>
        </p:nvSpPr>
        <p:spPr>
          <a:xfrm>
            <a:off x="588263" y="5436128"/>
            <a:ext cx="11018520" cy="553998"/>
          </a:xfrm>
        </p:spPr>
        <p:txBody>
          <a:bodyPr anchor="ctr"/>
          <a:lstStyle>
            <a:lvl1pPr algn="ctr">
              <a:defRPr/>
            </a:lvl1pPr>
          </a:lstStyle>
          <a:p>
            <a:r>
              <a:rPr lang="en-US"/>
              <a:t>Click to edit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09783843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hasCustomPrompt="1"/>
          </p:nvPr>
        </p:nvSpPr>
        <p:spPr>
          <a:xfrm>
            <a:off x="588263" y="866287"/>
            <a:ext cx="11018520" cy="553998"/>
          </a:xfrm>
        </p:spPr>
        <p:txBody>
          <a:bodyPr anchor="ctr"/>
          <a:lstStyle>
            <a:lvl1pPr algn="ctr">
              <a:defRPr/>
            </a:lvl1pPr>
          </a:lstStyle>
          <a:p>
            <a:r>
              <a:rPr lang="en-US"/>
              <a:t>Click to edit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7119697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picture content">
    <p:bg>
      <p:bgPr>
        <a:solidFill>
          <a:srgbClr val="F4F3F5"/>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hasCustomPrompt="1"/>
          </p:nvPr>
        </p:nvSpPr>
        <p:spPr>
          <a:xfrm>
            <a:off x="588263" y="457200"/>
            <a:ext cx="11018520" cy="553998"/>
          </a:xfrm>
        </p:spPr>
        <p:txBody>
          <a:bodyPr/>
          <a:lstStyle/>
          <a:p>
            <a:r>
              <a:rPr lang="en-US"/>
              <a:t>Click to edit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hasCustomPrompt="1"/>
          </p:nvPr>
        </p:nvSpPr>
        <p:spPr>
          <a:xfrm>
            <a:off x="584199" y="5689600"/>
            <a:ext cx="5367528" cy="246221"/>
          </a:xfrm>
        </p:spPr>
        <p:txBody>
          <a:bodyPr/>
          <a:lstStyle>
            <a:lvl1pPr marL="0" indent="0" algn="l">
              <a:spcBef>
                <a:spcPts val="0"/>
              </a:spcBef>
              <a:buNone/>
              <a:defRPr sz="1600">
                <a:latin typeface="+mj-lt"/>
              </a:defRPr>
            </a:lvl1pPr>
          </a:lstStyle>
          <a:p>
            <a:pPr lvl="0"/>
            <a:r>
              <a:rPr lang="en-US"/>
              <a:t>Click to edit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prstGeom prst="roundRect">
            <a:avLst>
              <a:gd name="adj" fmla="val 8178"/>
            </a:avLst>
          </a:prstGeo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6241860" y="5689600"/>
            <a:ext cx="5367528" cy="246221"/>
          </a:xfrm>
        </p:spPr>
        <p:txBody>
          <a:bodyPr/>
          <a:lstStyle>
            <a:lvl1pPr marL="0" indent="0" algn="l">
              <a:spcBef>
                <a:spcPts val="0"/>
              </a:spcBef>
              <a:buNone/>
              <a:defRPr sz="1600">
                <a:latin typeface="+mj-lt"/>
              </a:defRPr>
            </a:lvl1pPr>
          </a:lstStyle>
          <a:p>
            <a:pPr lvl="0"/>
            <a:r>
              <a:rPr lang="en-US"/>
              <a:t>Click to edit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prstGeom prst="roundRect">
            <a:avLst>
              <a:gd name="adj" fmla="val 7612"/>
            </a:avLst>
          </a:prstGeo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23929176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F6A99E2-B1B8-F05E-79FB-6E5F6BA2198F}"/>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5639" y="0"/>
            <a:ext cx="12180721" cy="685799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4" y="2979539"/>
            <a:ext cx="8267870" cy="553998"/>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8261315"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261417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picture content">
    <p:bg>
      <p:bgPr>
        <a:solidFill>
          <a:srgbClr val="F4F3F5"/>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hasCustomPrompt="1"/>
          </p:nvPr>
        </p:nvSpPr>
        <p:spPr>
          <a:xfrm>
            <a:off x="588263" y="457200"/>
            <a:ext cx="11018520" cy="553998"/>
          </a:xfrm>
        </p:spPr>
        <p:txBody>
          <a:bodyPr/>
          <a:lstStyle/>
          <a:p>
            <a:r>
              <a:rPr lang="en-US"/>
              <a:t>Click to edit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hasCustomPrompt="1"/>
          </p:nvPr>
        </p:nvSpPr>
        <p:spPr>
          <a:xfrm>
            <a:off x="582613" y="5689600"/>
            <a:ext cx="3475037" cy="246221"/>
          </a:xfrm>
        </p:spPr>
        <p:txBody>
          <a:bodyPr/>
          <a:lstStyle>
            <a:lvl1pPr marL="0" indent="0" algn="l">
              <a:spcBef>
                <a:spcPts val="0"/>
              </a:spcBef>
              <a:buNone/>
              <a:defRPr sz="1600">
                <a:latin typeface="+mj-lt"/>
              </a:defRPr>
            </a:lvl1pPr>
          </a:lstStyle>
          <a:p>
            <a:pPr lvl="0"/>
            <a:r>
              <a:rPr lang="en-US"/>
              <a:t>Click to edit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prstGeom prst="roundRect">
            <a:avLst>
              <a:gd name="adj" fmla="val 7612"/>
            </a:avLst>
          </a:prstGeo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hasCustomPrompt="1"/>
          </p:nvPr>
        </p:nvSpPr>
        <p:spPr>
          <a:xfrm>
            <a:off x="4358640" y="5689600"/>
            <a:ext cx="3475037" cy="246221"/>
          </a:xfrm>
        </p:spPr>
        <p:txBody>
          <a:bodyPr/>
          <a:lstStyle>
            <a:lvl1pPr marL="0" indent="0" algn="l">
              <a:spcBef>
                <a:spcPts val="0"/>
              </a:spcBef>
              <a:buNone/>
              <a:defRPr sz="1600">
                <a:latin typeface="+mj-lt"/>
              </a:defRPr>
            </a:lvl1pPr>
          </a:lstStyle>
          <a:p>
            <a:pPr lvl="0"/>
            <a:r>
              <a:rPr lang="en-US"/>
              <a:t>Click to edit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prstGeom prst="roundRect">
            <a:avLst>
              <a:gd name="adj" fmla="val 7612"/>
            </a:avLst>
          </a:prstGeo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8134351" y="5689600"/>
            <a:ext cx="3475037" cy="246221"/>
          </a:xfrm>
        </p:spPr>
        <p:txBody>
          <a:bodyPr/>
          <a:lstStyle>
            <a:lvl1pPr marL="0" indent="0" algn="l">
              <a:spcBef>
                <a:spcPts val="0"/>
              </a:spcBef>
              <a:buNone/>
              <a:defRPr sz="1600">
                <a:latin typeface="+mj-lt"/>
              </a:defRPr>
            </a:lvl1pPr>
          </a:lstStyle>
          <a:p>
            <a:pPr lvl="0"/>
            <a:r>
              <a:rPr lang="en-US"/>
              <a:t>Click to edit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prstGeom prst="roundRect">
            <a:avLst>
              <a:gd name="adj" fmla="val 7895"/>
            </a:avLst>
          </a:prstGeo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1631783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 picture with subtitle content">
    <p:bg>
      <p:bgPr>
        <a:solidFill>
          <a:srgbClr val="F4F3F5"/>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hasCustomPrompt="1"/>
          </p:nvPr>
        </p:nvSpPr>
        <p:spPr>
          <a:xfrm>
            <a:off x="588263" y="457200"/>
            <a:ext cx="11018520" cy="553998"/>
          </a:xfrm>
        </p:spPr>
        <p:txBody>
          <a:bodyPr/>
          <a:lstStyle/>
          <a:p>
            <a:r>
              <a:rPr lang="en-US"/>
              <a:t>Click to edit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hasCustomPrompt="1"/>
          </p:nvPr>
        </p:nvSpPr>
        <p:spPr>
          <a:xfrm>
            <a:off x="582613" y="5005673"/>
            <a:ext cx="3475037" cy="215444"/>
          </a:xfrm>
        </p:spPr>
        <p:txBody>
          <a:bodyPr/>
          <a:lstStyle>
            <a:lvl1pPr marL="0" marR="0" indent="0" algn="l" defTabSz="932742" rtl="0" eaLnBrk="1" fontAlgn="auto" latinLnBrk="0" hangingPunct="1">
              <a:lnSpc>
                <a:spcPts val="1800"/>
              </a:lnSpc>
              <a:spcBef>
                <a:spcPts val="1200"/>
              </a:spcBef>
              <a:spcAft>
                <a:spcPts val="0"/>
              </a:spcAft>
              <a:buClrTx/>
              <a:buSzPct val="90000"/>
              <a:buFont typeface="Wingdings" panose="05000000000000000000" pitchFamily="2" charset="2"/>
              <a:buNone/>
              <a:tabLst/>
              <a:defRPr lang="en-US" sz="1400" b="0" kern="1200" spc="0" baseline="0" dirty="0">
                <a:solidFill>
                  <a:schemeClr val="accent2"/>
                </a:solidFill>
                <a:latin typeface="+mj-lt"/>
                <a:ea typeface="+mn-ea"/>
                <a:cs typeface="+mn-cs"/>
              </a:defRPr>
            </a:lvl1pPr>
          </a:lstStyle>
          <a:p>
            <a:pPr lvl="0"/>
            <a:r>
              <a:rPr lang="en-US"/>
              <a:t>Click to edit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1332631"/>
            <a:ext cx="3474720" cy="3474720"/>
          </a:xfrm>
          <a:prstGeom prst="roundRect">
            <a:avLst>
              <a:gd name="adj" fmla="val 7612"/>
            </a:avLst>
          </a:prstGeo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hasCustomPrompt="1"/>
          </p:nvPr>
        </p:nvSpPr>
        <p:spPr>
          <a:xfrm>
            <a:off x="4358640" y="5005673"/>
            <a:ext cx="3475037" cy="215444"/>
          </a:xfrm>
        </p:spPr>
        <p:txBody>
          <a:bodyPr/>
          <a:lstStyle>
            <a:lvl1pPr marL="0" marR="0" indent="0" algn="l" defTabSz="932742" rtl="0" eaLnBrk="1" fontAlgn="auto" latinLnBrk="0" hangingPunct="1">
              <a:lnSpc>
                <a:spcPts val="1800"/>
              </a:lnSpc>
              <a:spcBef>
                <a:spcPts val="1200"/>
              </a:spcBef>
              <a:spcAft>
                <a:spcPts val="0"/>
              </a:spcAft>
              <a:buClrTx/>
              <a:buSzPct val="90000"/>
              <a:buFont typeface="Wingdings" panose="05000000000000000000" pitchFamily="2" charset="2"/>
              <a:buNone/>
              <a:tabLst/>
              <a:defRPr lang="en-US" sz="1400" b="0" kern="1200" spc="0" baseline="0" dirty="0">
                <a:solidFill>
                  <a:schemeClr val="accent2"/>
                </a:solidFill>
                <a:latin typeface="+mj-lt"/>
                <a:ea typeface="+mn-ea"/>
                <a:cs typeface="+mn-cs"/>
              </a:defRPr>
            </a:lvl1pPr>
          </a:lstStyle>
          <a:p>
            <a:pPr lvl="0"/>
            <a:r>
              <a:rPr lang="en-US"/>
              <a:t>Click to edit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1332631"/>
            <a:ext cx="3474720" cy="3474720"/>
          </a:xfrm>
          <a:prstGeom prst="roundRect">
            <a:avLst>
              <a:gd name="adj" fmla="val 7612"/>
            </a:avLst>
          </a:prstGeo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8134351" y="5005673"/>
            <a:ext cx="3475037" cy="215444"/>
          </a:xfrm>
        </p:spPr>
        <p:txBody>
          <a:bodyPr/>
          <a:lstStyle>
            <a:lvl1pPr marL="0" marR="0" indent="0" algn="l" defTabSz="932742" rtl="0" eaLnBrk="1" fontAlgn="auto" latinLnBrk="0" hangingPunct="1">
              <a:lnSpc>
                <a:spcPts val="1800"/>
              </a:lnSpc>
              <a:spcBef>
                <a:spcPts val="1200"/>
              </a:spcBef>
              <a:spcAft>
                <a:spcPts val="0"/>
              </a:spcAft>
              <a:buClrTx/>
              <a:buSzPct val="90000"/>
              <a:buFont typeface="Wingdings" panose="05000000000000000000" pitchFamily="2" charset="2"/>
              <a:buNone/>
              <a:tabLst/>
              <a:defRPr lang="en-US" sz="1400" b="0" kern="1200" spc="0" baseline="0" dirty="0">
                <a:solidFill>
                  <a:schemeClr val="accent2"/>
                </a:solidFill>
                <a:latin typeface="+mj-lt"/>
                <a:ea typeface="+mn-ea"/>
                <a:cs typeface="+mn-cs"/>
              </a:defRPr>
            </a:lvl1pPr>
          </a:lstStyle>
          <a:p>
            <a:pPr lvl="0"/>
            <a:r>
              <a:rPr lang="en-US"/>
              <a:t>Click to edit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1332631"/>
            <a:ext cx="3474720" cy="3474720"/>
          </a:xfrm>
          <a:prstGeom prst="roundRect">
            <a:avLst>
              <a:gd name="adj" fmla="val 7895"/>
            </a:avLst>
          </a:prstGeo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4">
            <a:extLst>
              <a:ext uri="{FF2B5EF4-FFF2-40B4-BE49-F238E27FC236}">
                <a16:creationId xmlns:a16="http://schemas.microsoft.com/office/drawing/2014/main" id="{2BFE283E-20EE-6783-BD84-82B4E8AD3588}"/>
              </a:ext>
            </a:extLst>
          </p:cNvPr>
          <p:cNvSpPr>
            <a:spLocks noGrp="1"/>
          </p:cNvSpPr>
          <p:nvPr>
            <p:ph type="body" sz="quarter" idx="19" hasCustomPrompt="1"/>
          </p:nvPr>
        </p:nvSpPr>
        <p:spPr>
          <a:xfrm>
            <a:off x="584200" y="5354468"/>
            <a:ext cx="3474720" cy="906274"/>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7" name="Text Placeholder 4">
            <a:extLst>
              <a:ext uri="{FF2B5EF4-FFF2-40B4-BE49-F238E27FC236}">
                <a16:creationId xmlns:a16="http://schemas.microsoft.com/office/drawing/2014/main" id="{4F92DA75-7E4D-567F-ECD8-2CA3158E6DF4}"/>
              </a:ext>
            </a:extLst>
          </p:cNvPr>
          <p:cNvSpPr>
            <a:spLocks noGrp="1"/>
          </p:cNvSpPr>
          <p:nvPr>
            <p:ph type="body" sz="quarter" idx="20" hasCustomPrompt="1"/>
          </p:nvPr>
        </p:nvSpPr>
        <p:spPr>
          <a:xfrm>
            <a:off x="4356101" y="5354468"/>
            <a:ext cx="3474720" cy="906274"/>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8" name="Text Placeholder 4">
            <a:extLst>
              <a:ext uri="{FF2B5EF4-FFF2-40B4-BE49-F238E27FC236}">
                <a16:creationId xmlns:a16="http://schemas.microsoft.com/office/drawing/2014/main" id="{1341BE00-329F-B62F-D11D-64896AE5DD0E}"/>
              </a:ext>
            </a:extLst>
          </p:cNvPr>
          <p:cNvSpPr>
            <a:spLocks noGrp="1"/>
          </p:cNvSpPr>
          <p:nvPr>
            <p:ph type="body" sz="quarter" idx="21" hasCustomPrompt="1"/>
          </p:nvPr>
        </p:nvSpPr>
        <p:spPr>
          <a:xfrm>
            <a:off x="8134943" y="5354468"/>
            <a:ext cx="3474445" cy="906274"/>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Tree>
    <p:extLst>
      <p:ext uri="{BB962C8B-B14F-4D97-AF65-F5344CB8AC3E}">
        <p14:creationId xmlns:p14="http://schemas.microsoft.com/office/powerpoint/2010/main" val="11170970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our picture content">
    <p:bg>
      <p:bgPr>
        <a:solidFill>
          <a:srgbClr val="F4F3F5"/>
        </a:solidFill>
        <a:effectLst/>
      </p:bgPr>
    </p:bg>
    <p:spTree>
      <p:nvGrpSpPr>
        <p:cNvPr id="1" name=""/>
        <p:cNvGrpSpPr/>
        <p:nvPr/>
      </p:nvGrpSpPr>
      <p:grpSpPr>
        <a:xfrm>
          <a:off x="0" y="0"/>
          <a:ext cx="0" cy="0"/>
          <a:chOff x="0" y="0"/>
          <a:chExt cx="0" cy="0"/>
        </a:xfrm>
      </p:grpSpPr>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prstGeom prst="roundRect">
            <a:avLst>
              <a:gd name="adj" fmla="val 9291"/>
            </a:avLst>
          </a:prstGeo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prstGeom prst="roundRect">
            <a:avLst>
              <a:gd name="adj" fmla="val 9680"/>
            </a:avLst>
          </a:prstGeo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prstGeom prst="roundRect">
            <a:avLst>
              <a:gd name="adj" fmla="val 9679"/>
            </a:avLst>
          </a:prstGeo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hasCustomPrompt="1"/>
          </p:nvPr>
        </p:nvSpPr>
        <p:spPr>
          <a:xfrm>
            <a:off x="588263" y="457200"/>
            <a:ext cx="11018520" cy="553998"/>
          </a:xfrm>
        </p:spPr>
        <p:txBody>
          <a:bodyPr/>
          <a:lstStyle/>
          <a:p>
            <a:r>
              <a:rPr lang="en-US"/>
              <a:t>Click to edit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hasCustomPrompt="1"/>
          </p:nvPr>
        </p:nvSpPr>
        <p:spPr>
          <a:xfrm>
            <a:off x="582613" y="4753938"/>
            <a:ext cx="2532888" cy="246221"/>
          </a:xfrm>
        </p:spPr>
        <p:txBody>
          <a:bodyPr/>
          <a:lstStyle>
            <a:lvl1pPr marL="0" indent="0" algn="l">
              <a:spcBef>
                <a:spcPts val="0"/>
              </a:spcBef>
              <a:buNone/>
              <a:defRPr sz="1600">
                <a:latin typeface="+mj-lt"/>
              </a:defRPr>
            </a:lvl1pPr>
          </a:lstStyle>
          <a:p>
            <a:pPr lvl="0"/>
            <a:r>
              <a:rPr lang="en-US"/>
              <a:t>Click to edit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prstGeom prst="roundRect">
            <a:avLst>
              <a:gd name="adj" fmla="val 9680"/>
            </a:avLst>
          </a:prstGeo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hasCustomPrompt="1"/>
          </p:nvPr>
        </p:nvSpPr>
        <p:spPr>
          <a:xfrm>
            <a:off x="3413908" y="4753938"/>
            <a:ext cx="2532888" cy="246221"/>
          </a:xfrm>
        </p:spPr>
        <p:txBody>
          <a:bodyPr/>
          <a:lstStyle>
            <a:lvl1pPr marL="0" indent="0" algn="l">
              <a:spcBef>
                <a:spcPts val="0"/>
              </a:spcBef>
              <a:buNone/>
              <a:defRPr sz="1600">
                <a:latin typeface="+mj-lt"/>
              </a:defRPr>
            </a:lvl1pPr>
          </a:lstStyle>
          <a:p>
            <a:pPr lvl="0"/>
            <a:r>
              <a:rPr lang="en-US"/>
              <a:t>Click to edit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6245204" y="4753938"/>
            <a:ext cx="2532888" cy="246221"/>
          </a:xfrm>
        </p:spPr>
        <p:txBody>
          <a:bodyPr/>
          <a:lstStyle>
            <a:lvl1pPr marL="0" indent="0" algn="l">
              <a:spcBef>
                <a:spcPts val="0"/>
              </a:spcBef>
              <a:buNone/>
              <a:defRPr sz="1600">
                <a:latin typeface="+mj-lt"/>
              </a:defRPr>
            </a:lvl1pPr>
          </a:lstStyle>
          <a:p>
            <a:pPr lvl="0"/>
            <a:r>
              <a:rPr lang="en-US"/>
              <a:t>Click to edit text styles</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hasCustomPrompt="1"/>
          </p:nvPr>
        </p:nvSpPr>
        <p:spPr>
          <a:xfrm>
            <a:off x="9076500" y="4753938"/>
            <a:ext cx="2532888" cy="246221"/>
          </a:xfrm>
        </p:spPr>
        <p:txBody>
          <a:bodyPr/>
          <a:lstStyle>
            <a:lvl1pPr marL="0" indent="0" algn="l">
              <a:spcBef>
                <a:spcPts val="0"/>
              </a:spcBef>
              <a:buNone/>
              <a:defRPr sz="1600">
                <a:latin typeface="+mj-lt"/>
              </a:defRPr>
            </a:lvl1pPr>
          </a:lstStyle>
          <a:p>
            <a:pPr lvl="0"/>
            <a:r>
              <a:rPr lang="en-US"/>
              <a:t>Click to edit text styles</a:t>
            </a:r>
          </a:p>
        </p:txBody>
      </p:sp>
    </p:spTree>
    <p:extLst>
      <p:ext uri="{BB962C8B-B14F-4D97-AF65-F5344CB8AC3E}">
        <p14:creationId xmlns:p14="http://schemas.microsoft.com/office/powerpoint/2010/main" val="181847107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filmstrip photos">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hasCustomPrompt="1"/>
          </p:nvPr>
        </p:nvSpPr>
        <p:spPr>
          <a:xfrm>
            <a:off x="588263" y="866573"/>
            <a:ext cx="11018520" cy="553998"/>
          </a:xfrm>
        </p:spPr>
        <p:txBody>
          <a:bodyPr anchor="ctr"/>
          <a:lstStyle>
            <a:lvl1pPr algn="ctr">
              <a:defRPr/>
            </a:lvl1pPr>
          </a:lstStyle>
          <a:p>
            <a:r>
              <a:rPr lang="en-US"/>
              <a:t>Click to edit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hasCustomPrompt="1"/>
          </p:nvPr>
        </p:nvSpPr>
        <p:spPr>
          <a:xfrm>
            <a:off x="585216" y="5334000"/>
            <a:ext cx="4892040" cy="246221"/>
          </a:xfrm>
        </p:spPr>
        <p:txBody>
          <a:bodyPr/>
          <a:lstStyle>
            <a:lvl1pPr marL="0" indent="0" algn="ctr">
              <a:spcBef>
                <a:spcPts val="0"/>
              </a:spcBef>
              <a:buNone/>
              <a:defRPr sz="1600">
                <a:latin typeface="+mj-lt"/>
              </a:defRPr>
            </a:lvl1pPr>
          </a:lstStyle>
          <a:p>
            <a:pPr lvl="0"/>
            <a:r>
              <a:rPr lang="en-US"/>
              <a:t>Click to edit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hasCustomPrompt="1"/>
          </p:nvPr>
        </p:nvSpPr>
        <p:spPr>
          <a:xfrm>
            <a:off x="6714744" y="5334000"/>
            <a:ext cx="4892040" cy="246221"/>
          </a:xfrm>
        </p:spPr>
        <p:txBody>
          <a:bodyPr/>
          <a:lstStyle>
            <a:lvl1pPr marL="0" indent="0" algn="ctr">
              <a:spcBef>
                <a:spcPts val="0"/>
              </a:spcBef>
              <a:buNone/>
              <a:defRPr sz="1600">
                <a:latin typeface="+mj-lt"/>
              </a:defRPr>
            </a:lvl1pPr>
          </a:lstStyle>
          <a:p>
            <a:pPr lvl="0"/>
            <a:r>
              <a:rPr lang="en-US"/>
              <a:t>Click to edit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47132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hree filmstrip photos">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hasCustomPrompt="1"/>
          </p:nvPr>
        </p:nvSpPr>
        <p:spPr>
          <a:xfrm>
            <a:off x="588263" y="866572"/>
            <a:ext cx="11018520" cy="553998"/>
          </a:xfrm>
        </p:spPr>
        <p:txBody>
          <a:bodyPr anchor="ctr"/>
          <a:lstStyle>
            <a:lvl1pPr algn="ctr">
              <a:defRPr/>
            </a:lvl1pPr>
          </a:lstStyle>
          <a:p>
            <a:r>
              <a:rPr lang="en-US"/>
              <a:t>Click to edit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hasCustomPrompt="1"/>
          </p:nvPr>
        </p:nvSpPr>
        <p:spPr>
          <a:xfrm>
            <a:off x="585216" y="4800600"/>
            <a:ext cx="2852928" cy="246221"/>
          </a:xfrm>
        </p:spPr>
        <p:txBody>
          <a:bodyPr/>
          <a:lstStyle>
            <a:lvl1pPr marL="0" indent="0" algn="ctr">
              <a:spcBef>
                <a:spcPts val="0"/>
              </a:spcBef>
              <a:buNone/>
              <a:defRPr sz="1600">
                <a:latin typeface="+mj-lt"/>
              </a:defRPr>
            </a:lvl1pPr>
          </a:lstStyle>
          <a:p>
            <a:pPr lvl="0"/>
            <a:r>
              <a:rPr lang="en-US"/>
              <a:t>Click to edit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hasCustomPrompt="1"/>
          </p:nvPr>
        </p:nvSpPr>
        <p:spPr>
          <a:xfrm>
            <a:off x="4669536" y="4799409"/>
            <a:ext cx="2852928" cy="246221"/>
          </a:xfrm>
        </p:spPr>
        <p:txBody>
          <a:bodyPr/>
          <a:lstStyle>
            <a:lvl1pPr marL="0" indent="0" algn="ctr">
              <a:spcBef>
                <a:spcPts val="0"/>
              </a:spcBef>
              <a:buNone/>
              <a:defRPr sz="1600">
                <a:latin typeface="+mj-lt"/>
              </a:defRPr>
            </a:lvl1pPr>
          </a:lstStyle>
          <a:p>
            <a:pPr lvl="0"/>
            <a:r>
              <a:rPr lang="en-US"/>
              <a:t>Click to edit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hasCustomPrompt="1"/>
          </p:nvPr>
        </p:nvSpPr>
        <p:spPr>
          <a:xfrm>
            <a:off x="8753856" y="4799410"/>
            <a:ext cx="2852928" cy="246221"/>
          </a:xfrm>
        </p:spPr>
        <p:txBody>
          <a:bodyPr/>
          <a:lstStyle>
            <a:lvl1pPr marL="0" indent="0" algn="ctr">
              <a:spcBef>
                <a:spcPts val="0"/>
              </a:spcBef>
              <a:buNone/>
              <a:defRPr sz="1600">
                <a:latin typeface="+mj-lt"/>
              </a:defRPr>
            </a:lvl1pPr>
          </a:lstStyle>
          <a:p>
            <a:pPr lvl="0"/>
            <a:r>
              <a:rPr lang="en-US"/>
              <a:t>Click to edit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96394198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our filmstrip photos">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hasCustomPrompt="1"/>
          </p:nvPr>
        </p:nvSpPr>
        <p:spPr>
          <a:xfrm>
            <a:off x="588263" y="866573"/>
            <a:ext cx="11018520" cy="553998"/>
          </a:xfrm>
        </p:spPr>
        <p:txBody>
          <a:bodyPr anchor="ctr"/>
          <a:lstStyle>
            <a:lvl1pPr algn="ctr">
              <a:defRPr/>
            </a:lvl1pPr>
          </a:lstStyle>
          <a:p>
            <a:r>
              <a:rPr lang="en-US"/>
              <a:t>Click to edit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hasCustomPrompt="1"/>
          </p:nvPr>
        </p:nvSpPr>
        <p:spPr>
          <a:xfrm>
            <a:off x="585216" y="4800600"/>
            <a:ext cx="1828800" cy="492443"/>
          </a:xfrm>
        </p:spPr>
        <p:txBody>
          <a:bodyPr/>
          <a:lstStyle>
            <a:lvl1pPr marL="0" indent="0" algn="ctr">
              <a:spcBef>
                <a:spcPts val="0"/>
              </a:spcBef>
              <a:buNone/>
              <a:defRPr sz="1600">
                <a:latin typeface="+mj-lt"/>
              </a:defRPr>
            </a:lvl1pPr>
          </a:lstStyle>
          <a:p>
            <a:pPr lvl="0"/>
            <a:r>
              <a:rPr lang="en-US"/>
              <a:t>Click to edit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hasCustomPrompt="1"/>
          </p:nvPr>
        </p:nvSpPr>
        <p:spPr>
          <a:xfrm>
            <a:off x="3649472" y="4799409"/>
            <a:ext cx="1828800" cy="492443"/>
          </a:xfrm>
        </p:spPr>
        <p:txBody>
          <a:bodyPr/>
          <a:lstStyle>
            <a:lvl1pPr marL="0" indent="0" algn="ctr">
              <a:spcBef>
                <a:spcPts val="0"/>
              </a:spcBef>
              <a:buNone/>
              <a:defRPr sz="1600">
                <a:latin typeface="+mj-lt"/>
              </a:defRPr>
            </a:lvl1pPr>
          </a:lstStyle>
          <a:p>
            <a:pPr lvl="0"/>
            <a:r>
              <a:rPr lang="en-US"/>
              <a:t>Click to edit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hasCustomPrompt="1"/>
          </p:nvPr>
        </p:nvSpPr>
        <p:spPr>
          <a:xfrm>
            <a:off x="6713728" y="4799410"/>
            <a:ext cx="1828800" cy="492443"/>
          </a:xfrm>
        </p:spPr>
        <p:txBody>
          <a:bodyPr/>
          <a:lstStyle>
            <a:lvl1pPr marL="0" indent="0" algn="ctr">
              <a:spcBef>
                <a:spcPts val="0"/>
              </a:spcBef>
              <a:buNone/>
              <a:defRPr sz="1600">
                <a:latin typeface="+mj-lt"/>
              </a:defRPr>
            </a:lvl1pPr>
          </a:lstStyle>
          <a:p>
            <a:pPr lvl="0"/>
            <a:r>
              <a:rPr lang="en-US"/>
              <a:t>Click to edit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hasCustomPrompt="1"/>
          </p:nvPr>
        </p:nvSpPr>
        <p:spPr>
          <a:xfrm>
            <a:off x="9777984" y="4799409"/>
            <a:ext cx="1828800" cy="492443"/>
          </a:xfrm>
        </p:spPr>
        <p:txBody>
          <a:bodyPr/>
          <a:lstStyle>
            <a:lvl1pPr marL="0" indent="0" algn="ctr">
              <a:spcBef>
                <a:spcPts val="0"/>
              </a:spcBef>
              <a:buNone/>
              <a:defRPr sz="1600">
                <a:latin typeface="+mj-lt"/>
              </a:defRPr>
            </a:lvl1pPr>
          </a:lstStyle>
          <a:p>
            <a:pPr lvl="0"/>
            <a:r>
              <a:rPr lang="en-US"/>
              <a:t>Click to edit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1212392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ive filmstrip photos">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hasCustomPrompt="1"/>
          </p:nvPr>
        </p:nvSpPr>
        <p:spPr>
          <a:xfrm>
            <a:off x="588263" y="866573"/>
            <a:ext cx="11018520" cy="553998"/>
          </a:xfrm>
        </p:spPr>
        <p:txBody>
          <a:bodyPr anchor="ctr"/>
          <a:lstStyle>
            <a:lvl1pPr algn="ctr">
              <a:defRPr/>
            </a:lvl1pPr>
          </a:lstStyle>
          <a:p>
            <a:r>
              <a:rPr lang="en-US"/>
              <a:t>Click to edit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hasCustomPrompt="1"/>
          </p:nvPr>
        </p:nvSpPr>
        <p:spPr>
          <a:xfrm>
            <a:off x="292608" y="4800600"/>
            <a:ext cx="1801368" cy="492443"/>
          </a:xfrm>
        </p:spPr>
        <p:txBody>
          <a:bodyPr/>
          <a:lstStyle>
            <a:lvl1pPr marL="0" indent="0" algn="ctr">
              <a:spcBef>
                <a:spcPts val="0"/>
              </a:spcBef>
              <a:buNone/>
              <a:defRPr sz="1600">
                <a:solidFill>
                  <a:schemeClr val="tx1"/>
                </a:solidFill>
                <a:latin typeface="+mj-lt"/>
              </a:defRPr>
            </a:lvl1pPr>
          </a:lstStyle>
          <a:p>
            <a:pPr lvl="0"/>
            <a:r>
              <a:rPr lang="en-US"/>
              <a:t>Click to edit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hasCustomPrompt="1"/>
          </p:nvPr>
        </p:nvSpPr>
        <p:spPr>
          <a:xfrm>
            <a:off x="2743962" y="4799409"/>
            <a:ext cx="1801368" cy="492443"/>
          </a:xfrm>
        </p:spPr>
        <p:txBody>
          <a:bodyPr/>
          <a:lstStyle>
            <a:lvl1pPr marL="0" indent="0" algn="ctr">
              <a:spcBef>
                <a:spcPts val="0"/>
              </a:spcBef>
              <a:buNone/>
              <a:defRPr sz="1600">
                <a:solidFill>
                  <a:schemeClr val="tx1"/>
                </a:solidFill>
                <a:latin typeface="+mj-lt"/>
              </a:defRPr>
            </a:lvl1pPr>
          </a:lstStyle>
          <a:p>
            <a:pPr lvl="0"/>
            <a:r>
              <a:rPr lang="en-US"/>
              <a:t>Click to edit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hasCustomPrompt="1"/>
          </p:nvPr>
        </p:nvSpPr>
        <p:spPr>
          <a:xfrm>
            <a:off x="5195316" y="4799410"/>
            <a:ext cx="1801368" cy="492443"/>
          </a:xfrm>
        </p:spPr>
        <p:txBody>
          <a:bodyPr/>
          <a:lstStyle>
            <a:lvl1pPr marL="0" indent="0" algn="ctr">
              <a:spcBef>
                <a:spcPts val="0"/>
              </a:spcBef>
              <a:buNone/>
              <a:defRPr sz="1600">
                <a:latin typeface="+mj-lt"/>
              </a:defRPr>
            </a:lvl1pPr>
          </a:lstStyle>
          <a:p>
            <a:pPr lvl="0"/>
            <a:r>
              <a:rPr lang="en-US"/>
              <a:t>Click to edit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hasCustomPrompt="1"/>
          </p:nvPr>
        </p:nvSpPr>
        <p:spPr>
          <a:xfrm>
            <a:off x="7646670" y="4799409"/>
            <a:ext cx="1801368" cy="492443"/>
          </a:xfrm>
        </p:spPr>
        <p:txBody>
          <a:bodyPr/>
          <a:lstStyle>
            <a:lvl1pPr marL="0" indent="0" algn="ctr">
              <a:spcBef>
                <a:spcPts val="0"/>
              </a:spcBef>
              <a:buNone/>
              <a:defRPr sz="1600">
                <a:latin typeface="+mj-lt"/>
              </a:defRPr>
            </a:lvl1pPr>
          </a:lstStyle>
          <a:p>
            <a:pPr lvl="0"/>
            <a:r>
              <a:rPr lang="en-US"/>
              <a:t>Click to edit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hasCustomPrompt="1"/>
          </p:nvPr>
        </p:nvSpPr>
        <p:spPr>
          <a:xfrm>
            <a:off x="10098024" y="4799409"/>
            <a:ext cx="1801368" cy="492443"/>
          </a:xfrm>
        </p:spPr>
        <p:txBody>
          <a:bodyPr/>
          <a:lstStyle>
            <a:lvl1pPr marL="0" indent="0" algn="ctr">
              <a:spcBef>
                <a:spcPts val="0"/>
              </a:spcBef>
              <a:buNone/>
              <a:defRPr sz="1600">
                <a:latin typeface="+mj-lt"/>
              </a:defRPr>
            </a:lvl1pPr>
          </a:lstStyle>
          <a:p>
            <a:pPr lvl="0"/>
            <a:r>
              <a:rPr lang="en-US"/>
              <a:t>Click to edit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5791096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hree round photos">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hasCustomPrompt="1"/>
          </p:nvPr>
        </p:nvSpPr>
        <p:spPr>
          <a:xfrm>
            <a:off x="588263" y="869747"/>
            <a:ext cx="11018520" cy="553998"/>
          </a:xfrm>
        </p:spPr>
        <p:txBody>
          <a:bodyPr anchor="ctr"/>
          <a:lstStyle>
            <a:lvl1pPr algn="ctr">
              <a:defRPr/>
            </a:lvl1pPr>
          </a:lstStyle>
          <a:p>
            <a:r>
              <a:rPr lang="en-US"/>
              <a:t>Click to edit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hasCustomPrompt="1"/>
          </p:nvPr>
        </p:nvSpPr>
        <p:spPr>
          <a:xfrm>
            <a:off x="2037906" y="4800600"/>
            <a:ext cx="2313432" cy="246221"/>
          </a:xfrm>
        </p:spPr>
        <p:txBody>
          <a:bodyPr/>
          <a:lstStyle>
            <a:lvl1pPr marL="0" indent="0" algn="ctr">
              <a:spcBef>
                <a:spcPts val="0"/>
              </a:spcBef>
              <a:buNone/>
              <a:defRPr sz="1600">
                <a:latin typeface="+mj-lt"/>
              </a:defRPr>
            </a:lvl1pPr>
          </a:lstStyle>
          <a:p>
            <a:pPr lvl="0"/>
            <a:r>
              <a:rPr lang="en-US"/>
              <a:t>Click to edit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hasCustomPrompt="1"/>
          </p:nvPr>
        </p:nvSpPr>
        <p:spPr>
          <a:xfrm>
            <a:off x="4939284" y="4800600"/>
            <a:ext cx="2313432" cy="246221"/>
          </a:xfrm>
        </p:spPr>
        <p:txBody>
          <a:bodyPr/>
          <a:lstStyle>
            <a:lvl1pPr marL="0" indent="0" algn="ctr">
              <a:spcBef>
                <a:spcPts val="0"/>
              </a:spcBef>
              <a:buNone/>
              <a:defRPr sz="1600">
                <a:latin typeface="+mj-lt"/>
              </a:defRPr>
            </a:lvl1pPr>
          </a:lstStyle>
          <a:p>
            <a:pPr lvl="0"/>
            <a:r>
              <a:rPr lang="en-US"/>
              <a:t>Click to edit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hasCustomPrompt="1"/>
          </p:nvPr>
        </p:nvSpPr>
        <p:spPr>
          <a:xfrm>
            <a:off x="7840663" y="4800600"/>
            <a:ext cx="2313432" cy="246221"/>
          </a:xfrm>
        </p:spPr>
        <p:txBody>
          <a:bodyPr/>
          <a:lstStyle>
            <a:lvl1pPr marL="0" indent="0" algn="ctr">
              <a:spcBef>
                <a:spcPts val="0"/>
              </a:spcBef>
              <a:buNone/>
              <a:defRPr sz="1600">
                <a:latin typeface="+mj-lt"/>
              </a:defRPr>
            </a:lvl1pPr>
          </a:lstStyle>
          <a:p>
            <a:pPr lvl="0"/>
            <a:r>
              <a:rPr lang="en-US"/>
              <a:t>Click to edit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07339427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our round photos">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hasCustomPrompt="1"/>
          </p:nvPr>
        </p:nvSpPr>
        <p:spPr>
          <a:xfrm>
            <a:off x="588263" y="863792"/>
            <a:ext cx="11018520" cy="553998"/>
          </a:xfrm>
        </p:spPr>
        <p:txBody>
          <a:bodyPr anchor="ctr"/>
          <a:lstStyle>
            <a:lvl1pPr algn="ctr">
              <a:defRPr/>
            </a:lvl1pPr>
          </a:lstStyle>
          <a:p>
            <a:r>
              <a:rPr lang="en-US"/>
              <a:t>Click to edit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hasCustomPrompt="1"/>
          </p:nvPr>
        </p:nvSpPr>
        <p:spPr>
          <a:xfrm>
            <a:off x="584200" y="4800600"/>
            <a:ext cx="2313432" cy="246221"/>
          </a:xfrm>
        </p:spPr>
        <p:txBody>
          <a:bodyPr/>
          <a:lstStyle>
            <a:lvl1pPr marL="0" indent="0" algn="ctr">
              <a:spcBef>
                <a:spcPts val="0"/>
              </a:spcBef>
              <a:buNone/>
              <a:defRPr sz="1600">
                <a:latin typeface="+mj-lt"/>
              </a:defRPr>
            </a:lvl1pPr>
          </a:lstStyle>
          <a:p>
            <a:pPr lvl="0"/>
            <a:r>
              <a:rPr lang="en-US"/>
              <a:t>Click to edit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hasCustomPrompt="1"/>
          </p:nvPr>
        </p:nvSpPr>
        <p:spPr>
          <a:xfrm>
            <a:off x="3487250" y="4800600"/>
            <a:ext cx="2313432" cy="246221"/>
          </a:xfrm>
        </p:spPr>
        <p:txBody>
          <a:bodyPr/>
          <a:lstStyle>
            <a:lvl1pPr marL="0" indent="0" algn="ctr">
              <a:spcBef>
                <a:spcPts val="0"/>
              </a:spcBef>
              <a:buNone/>
              <a:defRPr sz="1600">
                <a:latin typeface="+mj-lt"/>
              </a:defRPr>
            </a:lvl1pPr>
          </a:lstStyle>
          <a:p>
            <a:pPr lvl="0"/>
            <a:r>
              <a:rPr lang="en-US"/>
              <a:t>Click to edit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hasCustomPrompt="1"/>
          </p:nvPr>
        </p:nvSpPr>
        <p:spPr>
          <a:xfrm>
            <a:off x="6390300" y="4800600"/>
            <a:ext cx="2313432" cy="246221"/>
          </a:xfrm>
        </p:spPr>
        <p:txBody>
          <a:bodyPr/>
          <a:lstStyle>
            <a:lvl1pPr marL="0" indent="0" algn="ctr">
              <a:spcBef>
                <a:spcPts val="0"/>
              </a:spcBef>
              <a:buNone/>
              <a:defRPr sz="1600">
                <a:latin typeface="+mj-lt"/>
              </a:defRPr>
            </a:lvl1pPr>
          </a:lstStyle>
          <a:p>
            <a:pPr lvl="0"/>
            <a:r>
              <a:rPr lang="en-US"/>
              <a:t>Click to edit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hasCustomPrompt="1"/>
          </p:nvPr>
        </p:nvSpPr>
        <p:spPr>
          <a:xfrm>
            <a:off x="9293351" y="4800600"/>
            <a:ext cx="2313432" cy="246221"/>
          </a:xfrm>
        </p:spPr>
        <p:txBody>
          <a:bodyPr/>
          <a:lstStyle>
            <a:lvl1pPr marL="0" indent="0" algn="ctr">
              <a:spcBef>
                <a:spcPts val="0"/>
              </a:spcBef>
              <a:buNone/>
              <a:defRPr sz="1600">
                <a:latin typeface="+mj-lt"/>
              </a:defRPr>
            </a:lvl1pPr>
          </a:lstStyle>
          <a:p>
            <a:pPr lvl="0"/>
            <a:r>
              <a:rPr lang="en-US"/>
              <a:t>Click to edit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7118260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Five round photos">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hasCustomPrompt="1"/>
          </p:nvPr>
        </p:nvSpPr>
        <p:spPr>
          <a:xfrm>
            <a:off x="588263" y="863792"/>
            <a:ext cx="11018520" cy="553998"/>
          </a:xfrm>
        </p:spPr>
        <p:txBody>
          <a:bodyPr anchor="ctr"/>
          <a:lstStyle>
            <a:lvl1pPr algn="ctr">
              <a:defRPr/>
            </a:lvl1pPr>
          </a:lstStyle>
          <a:p>
            <a:r>
              <a:rPr lang="en-US"/>
              <a:t>Click to edit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hasCustomPrompt="1"/>
          </p:nvPr>
        </p:nvSpPr>
        <p:spPr>
          <a:xfrm>
            <a:off x="584200" y="4235450"/>
            <a:ext cx="1737360" cy="492443"/>
          </a:xfrm>
        </p:spPr>
        <p:txBody>
          <a:bodyPr/>
          <a:lstStyle>
            <a:lvl1pPr marL="0" indent="0" algn="ctr">
              <a:spcBef>
                <a:spcPts val="0"/>
              </a:spcBef>
              <a:buNone/>
              <a:defRPr sz="1600">
                <a:latin typeface="+mj-lt"/>
              </a:defRPr>
            </a:lvl1pPr>
          </a:lstStyle>
          <a:p>
            <a:pPr lvl="0"/>
            <a:r>
              <a:rPr lang="en-US"/>
              <a:t>Click to edit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hasCustomPrompt="1"/>
          </p:nvPr>
        </p:nvSpPr>
        <p:spPr>
          <a:xfrm>
            <a:off x="2905506" y="4235450"/>
            <a:ext cx="1737360" cy="492443"/>
          </a:xfrm>
        </p:spPr>
        <p:txBody>
          <a:bodyPr/>
          <a:lstStyle>
            <a:lvl1pPr marL="0" indent="0" algn="ctr">
              <a:spcBef>
                <a:spcPts val="0"/>
              </a:spcBef>
              <a:buNone/>
              <a:defRPr sz="1600">
                <a:latin typeface="+mj-lt"/>
              </a:defRPr>
            </a:lvl1pPr>
          </a:lstStyle>
          <a:p>
            <a:pPr lvl="0"/>
            <a:r>
              <a:rPr lang="en-US"/>
              <a:t>Click to edit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hasCustomPrompt="1"/>
          </p:nvPr>
        </p:nvSpPr>
        <p:spPr>
          <a:xfrm>
            <a:off x="5227320" y="4235451"/>
            <a:ext cx="1737360" cy="492443"/>
          </a:xfrm>
        </p:spPr>
        <p:txBody>
          <a:bodyPr/>
          <a:lstStyle>
            <a:lvl1pPr marL="0" indent="0" algn="ctr">
              <a:spcBef>
                <a:spcPts val="0"/>
              </a:spcBef>
              <a:buNone/>
              <a:defRPr sz="1600">
                <a:latin typeface="+mj-lt"/>
              </a:defRPr>
            </a:lvl1pPr>
          </a:lstStyle>
          <a:p>
            <a:pPr lvl="0"/>
            <a:r>
              <a:rPr lang="en-US"/>
              <a:t>Click to edit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hasCustomPrompt="1"/>
          </p:nvPr>
        </p:nvSpPr>
        <p:spPr>
          <a:xfrm>
            <a:off x="7548118" y="4235450"/>
            <a:ext cx="1737360" cy="492443"/>
          </a:xfrm>
        </p:spPr>
        <p:txBody>
          <a:bodyPr/>
          <a:lstStyle>
            <a:lvl1pPr marL="0" indent="0" algn="ctr">
              <a:spcBef>
                <a:spcPts val="0"/>
              </a:spcBef>
              <a:buNone/>
              <a:defRPr sz="1600">
                <a:latin typeface="+mj-lt"/>
              </a:defRPr>
            </a:lvl1pPr>
          </a:lstStyle>
          <a:p>
            <a:pPr lvl="0"/>
            <a:r>
              <a:rPr lang="en-US"/>
              <a:t>Click to edit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hasCustomPrompt="1"/>
          </p:nvPr>
        </p:nvSpPr>
        <p:spPr>
          <a:xfrm>
            <a:off x="9869423" y="4235450"/>
            <a:ext cx="1737360" cy="492443"/>
          </a:xfrm>
        </p:spPr>
        <p:txBody>
          <a:bodyPr/>
          <a:lstStyle>
            <a:lvl1pPr marL="0" indent="0" algn="ctr">
              <a:spcBef>
                <a:spcPts val="0"/>
              </a:spcBef>
              <a:buNone/>
              <a:defRPr sz="1600">
                <a:latin typeface="+mj-lt"/>
              </a:defRPr>
            </a:lvl1pPr>
          </a:lstStyle>
          <a:p>
            <a:pPr lvl="0"/>
            <a:r>
              <a:rPr lang="en-US"/>
              <a:t>Click to edit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4485876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518B55A-6C79-359D-87CF-515B5B5F6EF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0" y="0"/>
            <a:ext cx="12191999"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4" y="2979539"/>
            <a:ext cx="7328070" cy="553998"/>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13" name="Text Placeholder 4">
            <a:extLst>
              <a:ext uri="{FF2B5EF4-FFF2-40B4-BE49-F238E27FC236}">
                <a16:creationId xmlns:a16="http://schemas.microsoft.com/office/drawing/2014/main" id="{5D47B2CB-325C-5073-D8C2-698C29B7BD94}"/>
              </a:ext>
            </a:extLst>
          </p:cNvPr>
          <p:cNvSpPr>
            <a:spLocks noGrp="1"/>
          </p:cNvSpPr>
          <p:nvPr>
            <p:ph type="body" sz="quarter" idx="13" hasCustomPrompt="1"/>
          </p:nvPr>
        </p:nvSpPr>
        <p:spPr>
          <a:xfrm>
            <a:off x="582042" y="4262120"/>
            <a:ext cx="7322261"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cxnSp>
        <p:nvCxnSpPr>
          <p:cNvPr id="8" name="Straight Connector 7">
            <a:extLst>
              <a:ext uri="{FF2B5EF4-FFF2-40B4-BE49-F238E27FC236}">
                <a16:creationId xmlns:a16="http://schemas.microsoft.com/office/drawing/2014/main" id="{E200C543-9011-CBD9-5142-539D8FD80DEC}"/>
              </a:ext>
              <a:ext uri="{C183D7F6-B498-43B3-948B-1728B52AA6E4}">
                <adec:decorative xmlns:adec="http://schemas.microsoft.com/office/drawing/2017/decorative" val="1"/>
              </a:ext>
            </a:extLst>
          </p:cNvPr>
          <p:cNvCxnSpPr>
            <a:cxnSpLocks/>
          </p:cNvCxnSpPr>
          <p:nvPr userDrawn="1"/>
        </p:nvCxnSpPr>
        <p:spPr>
          <a:xfrm>
            <a:off x="585216" y="3915473"/>
            <a:ext cx="3182112" cy="0"/>
          </a:xfrm>
          <a:prstGeom prst="line">
            <a:avLst/>
          </a:prstGeom>
          <a:ln w="76200" cap="rnd">
            <a:gradFill>
              <a:gsLst>
                <a:gs pos="100000">
                  <a:schemeClr val="accent2"/>
                </a:gs>
                <a:gs pos="0">
                  <a:schemeClr val="accent1"/>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10614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hasCustomPrompt="1"/>
          </p:nvPr>
        </p:nvSpPr>
        <p:spPr>
          <a:xfrm>
            <a:off x="4356100" y="2309812"/>
            <a:ext cx="7253288" cy="3959225"/>
          </a:xfrm>
        </p:spPr>
        <p:txBody>
          <a:bodyPr anchor="t"/>
          <a:lstStyle>
            <a:lvl1pPr marL="231775" indent="-231775">
              <a:spcAft>
                <a:spcPts val="600"/>
              </a:spcAft>
              <a:buFont typeface="Wingdings" panose="05000000000000000000" pitchFamily="2" charset="2"/>
              <a:buChar char=""/>
              <a:defRPr sz="1800"/>
            </a:lvl1pPr>
          </a:lstStyle>
          <a:p>
            <a:pPr lvl="0"/>
            <a:r>
              <a:rPr lang="en-US"/>
              <a:t>Click to edit text styles</a:t>
            </a:r>
          </a:p>
        </p:txBody>
      </p:sp>
      <p:cxnSp>
        <p:nvCxnSpPr>
          <p:cNvPr id="8" name="Straight Connector 7">
            <a:extLst>
              <a:ext uri="{FF2B5EF4-FFF2-40B4-BE49-F238E27FC236}">
                <a16:creationId xmlns:a16="http://schemas.microsoft.com/office/drawing/2014/main" id="{B948370C-2FF9-EB05-1275-F0B9E34E40E3}"/>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A82BC4C-A7E7-6465-FF51-502F8A19D061}"/>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76200" cap="rnd">
            <a:gradFill>
              <a:gsLst>
                <a:gs pos="0">
                  <a:schemeClr val="accent1"/>
                </a:gs>
                <a:gs pos="97531">
                  <a:schemeClr val="accent2"/>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414915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cxnSp>
        <p:nvCxnSpPr>
          <p:cNvPr id="14" name="Straight Connector 13">
            <a:extLst>
              <a:ext uri="{FF2B5EF4-FFF2-40B4-BE49-F238E27FC236}">
                <a16:creationId xmlns:a16="http://schemas.microsoft.com/office/drawing/2014/main" id="{18B9282B-2098-430D-B57F-67ED8C920ADA}"/>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F917A19-5353-F019-737D-CB017D70B4F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9" name="Text Placeholder 2">
            <a:extLst>
              <a:ext uri="{FF2B5EF4-FFF2-40B4-BE49-F238E27FC236}">
                <a16:creationId xmlns:a16="http://schemas.microsoft.com/office/drawing/2014/main" id="{E9EDB421-EDBF-FF28-16C9-56834DF21C4E}"/>
              </a:ext>
            </a:extLst>
          </p:cNvPr>
          <p:cNvSpPr>
            <a:spLocks noGrp="1"/>
          </p:cNvSpPr>
          <p:nvPr>
            <p:ph type="body" sz="quarter" idx="24" hasCustomPrompt="1"/>
          </p:nvPr>
        </p:nvSpPr>
        <p:spPr>
          <a:xfrm>
            <a:off x="4912936" y="2309812"/>
            <a:ext cx="6693847" cy="3293209"/>
          </a:xfrm>
        </p:spPr>
        <p:txBody>
          <a:bodyPr anchor="t"/>
          <a:lstStyle>
            <a:lvl1pPr marL="0" indent="0">
              <a:spcBef>
                <a:spcPts val="600"/>
              </a:spcBef>
              <a:spcAft>
                <a:spcPts val="600"/>
              </a:spcAft>
              <a:buFont typeface="Wingdings" panose="05000000000000000000" pitchFamily="2" charset="2"/>
              <a:buNone/>
              <a:defRPr sz="1800"/>
            </a:lvl1pPr>
          </a:lstStyle>
          <a:p>
            <a:pPr lvl="0"/>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p:txBody>
      </p:sp>
      <p:sp>
        <p:nvSpPr>
          <p:cNvPr id="20" name="Text Placeholder 2">
            <a:extLst>
              <a:ext uri="{FF2B5EF4-FFF2-40B4-BE49-F238E27FC236}">
                <a16:creationId xmlns:a16="http://schemas.microsoft.com/office/drawing/2014/main" id="{8C86039A-AC59-0AA2-3B10-E7EE56A2CD57}"/>
              </a:ext>
            </a:extLst>
          </p:cNvPr>
          <p:cNvSpPr>
            <a:spLocks noGrp="1"/>
          </p:cNvSpPr>
          <p:nvPr>
            <p:ph type="body" sz="quarter" idx="25" hasCustomPrompt="1"/>
          </p:nvPr>
        </p:nvSpPr>
        <p:spPr>
          <a:xfrm>
            <a:off x="4354523" y="2309812"/>
            <a:ext cx="472010" cy="3293209"/>
          </a:xfrm>
        </p:spPr>
        <p:txBody>
          <a:bodyPr anchor="t"/>
          <a:lstStyle>
            <a:lvl1pPr marL="0" indent="0">
              <a:spcBef>
                <a:spcPts val="600"/>
              </a:spcBef>
              <a:spcAft>
                <a:spcPts val="600"/>
              </a:spcAft>
              <a:buFont typeface="Wingdings" panose="05000000000000000000" pitchFamily="2" charset="2"/>
              <a:buNone/>
              <a:defRPr sz="1800">
                <a:latin typeface="+mj-lt"/>
              </a:defRPr>
            </a:lvl1pPr>
          </a:lstStyle>
          <a:p>
            <a:pPr lvl="0"/>
            <a:r>
              <a:rPr lang="en-US"/>
              <a:t>##</a:t>
            </a:r>
          </a:p>
          <a:p>
            <a:pPr lvl="0"/>
            <a:r>
              <a:rPr lang="en-US"/>
              <a:t>##</a:t>
            </a:r>
          </a:p>
          <a:p>
            <a:pPr lvl="0"/>
            <a:r>
              <a:rPr lang="en-US"/>
              <a:t>##</a:t>
            </a:r>
          </a:p>
          <a:p>
            <a:pPr lvl="0"/>
            <a:r>
              <a:rPr lang="en-US"/>
              <a:t>##</a:t>
            </a:r>
          </a:p>
          <a:p>
            <a:pPr lvl="0"/>
            <a:r>
              <a:rPr lang="en-US"/>
              <a:t>##</a:t>
            </a:r>
          </a:p>
          <a:p>
            <a:pPr lvl="0"/>
            <a:r>
              <a:rPr lang="en-US"/>
              <a:t>##</a:t>
            </a:r>
          </a:p>
          <a:p>
            <a:pPr lvl="0"/>
            <a:r>
              <a:rPr lang="en-US"/>
              <a:t>##</a:t>
            </a:r>
          </a:p>
          <a:p>
            <a:pPr lvl="0"/>
            <a:r>
              <a:rPr lang="en-US"/>
              <a:t>##</a:t>
            </a:r>
          </a:p>
        </p:txBody>
      </p:sp>
      <p:cxnSp>
        <p:nvCxnSpPr>
          <p:cNvPr id="8" name="Straight Connector 7">
            <a:extLst>
              <a:ext uri="{FF2B5EF4-FFF2-40B4-BE49-F238E27FC236}">
                <a16:creationId xmlns:a16="http://schemas.microsoft.com/office/drawing/2014/main" id="{D2BF6B17-F026-F118-EF61-841F595709CA}"/>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76200" cap="rnd">
            <a:gradFill>
              <a:gsLst>
                <a:gs pos="0">
                  <a:schemeClr val="accent1"/>
                </a:gs>
                <a:gs pos="97531">
                  <a:schemeClr val="accent2"/>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2428109"/>
      </p:ext>
    </p:extLst>
  </p:cSld>
  <p:clrMapOvr>
    <a:masterClrMapping/>
  </p:clrMapOvr>
  <p:transition>
    <p:fade/>
  </p:transition>
  <p:extLst>
    <p:ext uri="{DCECCB84-F9BA-43D5-87BE-67443E8EF086}">
      <p15:sldGuideLst xmlns:p15="http://schemas.microsoft.com/office/powerpoint/2012/main">
        <p15:guide id="13" pos="2736">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text side by side 3">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9"/>
            <a:ext cx="6667500" cy="5683248"/>
          </a:xfrm>
        </p:spPr>
        <p:txBody>
          <a:bodyPr anchor="ctr"/>
          <a:lstStyle>
            <a:lvl1pPr marL="231775" indent="-231775">
              <a:spcAft>
                <a:spcPts val="600"/>
              </a:spcAft>
              <a:buFont typeface="Wingdings" panose="05000000000000000000" pitchFamily="2" charset="2"/>
              <a:buChar char=""/>
              <a:defRPr sz="1800"/>
            </a:lvl1pPr>
          </a:lstStyle>
          <a:p>
            <a:pPr lvl="0"/>
            <a:r>
              <a:rPr lang="en-US"/>
              <a:t>Click to edit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76200" cap="rnd">
            <a:gradFill>
              <a:gsLst>
                <a:gs pos="0">
                  <a:schemeClr val="accent1"/>
                </a:gs>
                <a:gs pos="97531">
                  <a:schemeClr val="accent2"/>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297272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14" name="Text Placeholder 2">
            <a:extLst>
              <a:ext uri="{FF2B5EF4-FFF2-40B4-BE49-F238E27FC236}">
                <a16:creationId xmlns:a16="http://schemas.microsoft.com/office/drawing/2014/main" id="{EFC8378B-6E45-F469-0519-68B9FC5BEEA8}"/>
              </a:ext>
            </a:extLst>
          </p:cNvPr>
          <p:cNvSpPr>
            <a:spLocks noGrp="1"/>
          </p:cNvSpPr>
          <p:nvPr>
            <p:ph type="body" sz="quarter" idx="11" hasCustomPrompt="1"/>
          </p:nvPr>
        </p:nvSpPr>
        <p:spPr>
          <a:xfrm>
            <a:off x="5654082" y="1857800"/>
            <a:ext cx="5966418" cy="3293209"/>
          </a:xfrm>
        </p:spPr>
        <p:txBody>
          <a:bodyPr anchor="t"/>
          <a:lstStyle>
            <a:lvl1pPr marL="0" indent="0">
              <a:spcBef>
                <a:spcPts val="600"/>
              </a:spcBef>
              <a:spcAft>
                <a:spcPts val="600"/>
              </a:spcAft>
              <a:buFont typeface="Wingdings" panose="05000000000000000000" pitchFamily="2" charset="2"/>
              <a:buNone/>
              <a:defRPr sz="1800"/>
            </a:lvl1pPr>
          </a:lstStyle>
          <a:p>
            <a:pPr lvl="0"/>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p:txBody>
      </p:sp>
      <p:sp>
        <p:nvSpPr>
          <p:cNvPr id="16" name="Text Placeholder 2">
            <a:extLst>
              <a:ext uri="{FF2B5EF4-FFF2-40B4-BE49-F238E27FC236}">
                <a16:creationId xmlns:a16="http://schemas.microsoft.com/office/drawing/2014/main" id="{6763BA2C-322D-A7E8-7431-EF84FFCD9B12}"/>
              </a:ext>
            </a:extLst>
          </p:cNvPr>
          <p:cNvSpPr>
            <a:spLocks noGrp="1"/>
          </p:cNvSpPr>
          <p:nvPr>
            <p:ph type="body" sz="quarter" idx="25" hasCustomPrompt="1"/>
          </p:nvPr>
        </p:nvSpPr>
        <p:spPr>
          <a:xfrm>
            <a:off x="5095668" y="1857800"/>
            <a:ext cx="472010" cy="3293209"/>
          </a:xfrm>
        </p:spPr>
        <p:txBody>
          <a:bodyPr anchor="t"/>
          <a:lstStyle>
            <a:lvl1pPr marL="0" indent="0">
              <a:spcBef>
                <a:spcPts val="600"/>
              </a:spcBef>
              <a:spcAft>
                <a:spcPts val="600"/>
              </a:spcAft>
              <a:buFont typeface="Wingdings" panose="05000000000000000000" pitchFamily="2" charset="2"/>
              <a:buNone/>
              <a:defRPr sz="1800">
                <a:latin typeface="+mj-lt"/>
              </a:defRPr>
            </a:lvl1pPr>
          </a:lstStyle>
          <a:p>
            <a:pPr lvl="0"/>
            <a:r>
              <a:rPr lang="en-US"/>
              <a:t>##</a:t>
            </a:r>
          </a:p>
          <a:p>
            <a:pPr lvl="0"/>
            <a:r>
              <a:rPr lang="en-US"/>
              <a:t>##</a:t>
            </a:r>
          </a:p>
          <a:p>
            <a:pPr lvl="0"/>
            <a:r>
              <a:rPr lang="en-US"/>
              <a:t>##</a:t>
            </a:r>
          </a:p>
          <a:p>
            <a:pPr lvl="0"/>
            <a:r>
              <a:rPr lang="en-US"/>
              <a:t>##</a:t>
            </a:r>
          </a:p>
          <a:p>
            <a:pPr lvl="0"/>
            <a:r>
              <a:rPr lang="en-US"/>
              <a:t>##</a:t>
            </a:r>
          </a:p>
          <a:p>
            <a:pPr lvl="0"/>
            <a:r>
              <a:rPr lang="en-US"/>
              <a:t>##</a:t>
            </a:r>
          </a:p>
          <a:p>
            <a:pPr lvl="0"/>
            <a:r>
              <a:rPr lang="en-US"/>
              <a:t>##</a:t>
            </a:r>
          </a:p>
          <a:p>
            <a:pPr lvl="0"/>
            <a:r>
              <a:rPr lang="en-US"/>
              <a:t>##</a:t>
            </a:r>
          </a:p>
        </p:txBody>
      </p:sp>
      <p:cxnSp>
        <p:nvCxnSpPr>
          <p:cNvPr id="6" name="Straight Connector 5">
            <a:extLst>
              <a:ext uri="{FF2B5EF4-FFF2-40B4-BE49-F238E27FC236}">
                <a16:creationId xmlns:a16="http://schemas.microsoft.com/office/drawing/2014/main" id="{33F9335A-3000-BF95-7CDB-30C3D12378C4}"/>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76200" cap="rnd">
            <a:gradFill>
              <a:gsLst>
                <a:gs pos="0">
                  <a:schemeClr val="accent1"/>
                </a:gs>
                <a:gs pos="97531">
                  <a:schemeClr val="accent2"/>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141675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Pr>
        <a:solidFill>
          <a:srgbClr val="F4F3F5"/>
        </a:solidFill>
        <a:effectLst/>
      </p:bgPr>
    </p:bg>
    <p:spTree>
      <p:nvGrpSpPr>
        <p:cNvPr id="1" name=""/>
        <p:cNvGrpSpPr/>
        <p:nvPr/>
      </p:nvGrpSpPr>
      <p:grpSpPr>
        <a:xfrm>
          <a:off x="0" y="0"/>
          <a:ext cx="0" cy="0"/>
          <a:chOff x="0" y="0"/>
          <a:chExt cx="0" cy="0"/>
        </a:xfrm>
      </p:grpSpPr>
      <p:cxnSp>
        <p:nvCxnSpPr>
          <p:cNvPr id="36" name="Straight Connector 35">
            <a:extLst>
              <a:ext uri="{FF2B5EF4-FFF2-40B4-BE49-F238E27FC236}">
                <a16:creationId xmlns:a16="http://schemas.microsoft.com/office/drawing/2014/main" id="{50BFCD8B-853E-92A8-FD5C-C5659CCB744A}"/>
              </a:ext>
              <a:ext uri="{C183D7F6-B498-43B3-948B-1728B52AA6E4}">
                <adec:decorative xmlns:adec="http://schemas.microsoft.com/office/drawing/2017/decorative" val="1"/>
              </a:ext>
            </a:extLst>
          </p:cNvPr>
          <p:cNvCxnSpPr>
            <a:cxnSpLocks/>
          </p:cNvCxnSpPr>
          <p:nvPr userDrawn="1"/>
        </p:nvCxnSpPr>
        <p:spPr>
          <a:xfrm>
            <a:off x="584200" y="2019300"/>
            <a:ext cx="3182112" cy="0"/>
          </a:xfrm>
          <a:prstGeom prst="line">
            <a:avLst/>
          </a:prstGeom>
          <a:ln w="76200" cap="rnd">
            <a:gradFill>
              <a:gsLst>
                <a:gs pos="0">
                  <a:schemeClr val="accent1"/>
                </a:gs>
                <a:gs pos="100000">
                  <a:schemeClr val="accent2"/>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cxnSp>
        <p:nvCxnSpPr>
          <p:cNvPr id="13" name="Straight Connector 12">
            <a:extLst>
              <a:ext uri="{FF2B5EF4-FFF2-40B4-BE49-F238E27FC236}">
                <a16:creationId xmlns:a16="http://schemas.microsoft.com/office/drawing/2014/main" id="{1698F6FE-FA89-D09B-0F56-2F89F05F6E1E}"/>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8" name="Text Placeholder 2">
            <a:extLst>
              <a:ext uri="{FF2B5EF4-FFF2-40B4-BE49-F238E27FC236}">
                <a16:creationId xmlns:a16="http://schemas.microsoft.com/office/drawing/2014/main" id="{1DBC7FD1-5168-7C9E-36DD-EFCBEFE2FACE}"/>
              </a:ext>
            </a:extLst>
          </p:cNvPr>
          <p:cNvSpPr>
            <a:spLocks noGrp="1"/>
          </p:cNvSpPr>
          <p:nvPr>
            <p:ph type="body" sz="quarter" idx="24" hasCustomPrompt="1"/>
          </p:nvPr>
        </p:nvSpPr>
        <p:spPr>
          <a:xfrm>
            <a:off x="4912936" y="2309812"/>
            <a:ext cx="6693847" cy="3293209"/>
          </a:xfrm>
        </p:spPr>
        <p:txBody>
          <a:bodyPr anchor="t"/>
          <a:lstStyle>
            <a:lvl1pPr marL="0" indent="0">
              <a:spcBef>
                <a:spcPts val="600"/>
              </a:spcBef>
              <a:spcAft>
                <a:spcPts val="600"/>
              </a:spcAft>
              <a:buFont typeface="Wingdings" panose="05000000000000000000" pitchFamily="2" charset="2"/>
              <a:buNone/>
              <a:defRPr sz="1800"/>
            </a:lvl1pPr>
          </a:lstStyle>
          <a:p>
            <a:pPr lvl="0"/>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lang="en-US"/>
              <a:t>Click to edit text</a:t>
            </a:r>
          </a:p>
        </p:txBody>
      </p:sp>
      <p:sp>
        <p:nvSpPr>
          <p:cNvPr id="19" name="Text Placeholder 2">
            <a:extLst>
              <a:ext uri="{FF2B5EF4-FFF2-40B4-BE49-F238E27FC236}">
                <a16:creationId xmlns:a16="http://schemas.microsoft.com/office/drawing/2014/main" id="{AC81A518-CF66-2BAF-FE9A-48CB9F7E9C5C}"/>
              </a:ext>
            </a:extLst>
          </p:cNvPr>
          <p:cNvSpPr>
            <a:spLocks noGrp="1"/>
          </p:cNvSpPr>
          <p:nvPr>
            <p:ph type="body" sz="quarter" idx="25" hasCustomPrompt="1"/>
          </p:nvPr>
        </p:nvSpPr>
        <p:spPr>
          <a:xfrm>
            <a:off x="4354523" y="2309812"/>
            <a:ext cx="472010" cy="3293209"/>
          </a:xfrm>
        </p:spPr>
        <p:txBody>
          <a:bodyPr anchor="t"/>
          <a:lstStyle>
            <a:lvl1pPr marL="0" indent="0">
              <a:spcBef>
                <a:spcPts val="600"/>
              </a:spcBef>
              <a:spcAft>
                <a:spcPts val="600"/>
              </a:spcAft>
              <a:buFont typeface="Wingdings" panose="05000000000000000000" pitchFamily="2" charset="2"/>
              <a:buNone/>
              <a:defRPr sz="1800">
                <a:latin typeface="+mj-lt"/>
              </a:defRPr>
            </a:lvl1pPr>
          </a:lstStyle>
          <a:p>
            <a:pPr lvl="0"/>
            <a:r>
              <a:rPr lang="en-US"/>
              <a:t>##</a:t>
            </a:r>
          </a:p>
          <a:p>
            <a:pPr lvl="0"/>
            <a:r>
              <a:rPr lang="en-US"/>
              <a:t>##</a:t>
            </a:r>
          </a:p>
          <a:p>
            <a:pPr lvl="0"/>
            <a:r>
              <a:rPr lang="en-US"/>
              <a:t>##</a:t>
            </a:r>
          </a:p>
          <a:p>
            <a:pPr lvl="0"/>
            <a:r>
              <a:rPr lang="en-US"/>
              <a:t>##</a:t>
            </a:r>
          </a:p>
          <a:p>
            <a:pPr lvl="0"/>
            <a:r>
              <a:rPr lang="en-US"/>
              <a:t>##</a:t>
            </a:r>
          </a:p>
          <a:p>
            <a:pPr lvl="0"/>
            <a:r>
              <a:rPr lang="en-US"/>
              <a:t>##</a:t>
            </a:r>
          </a:p>
          <a:p>
            <a:pPr lvl="0"/>
            <a:r>
              <a:rPr lang="en-US"/>
              <a:t>##</a:t>
            </a:r>
          </a:p>
          <a:p>
            <a:pPr lvl="0"/>
            <a:r>
              <a:rPr lang="en-US"/>
              <a:t>##</a:t>
            </a:r>
          </a:p>
        </p:txBody>
      </p:sp>
    </p:spTree>
    <p:extLst>
      <p:ext uri="{BB962C8B-B14F-4D97-AF65-F5344CB8AC3E}">
        <p14:creationId xmlns:p14="http://schemas.microsoft.com/office/powerpoint/2010/main" val="230610782"/>
      </p:ext>
    </p:extLst>
  </p:cSld>
  <p:clrMapOvr>
    <a:masterClrMapping/>
  </p:clrMapOvr>
  <p:transition>
    <p:fade/>
  </p:transition>
  <p:extLst>
    <p:ext uri="{DCECCB84-F9BA-43D5-87BE-67443E8EF086}">
      <p15:sldGuideLst xmlns:p15="http://schemas.microsoft.com/office/powerpoint/2012/main">
        <p15:guide id="13" pos="2736">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Developer code full page">
    <p:bg>
      <p:bgPr>
        <a:solidFill>
          <a:srgbClr val="F4F3F5"/>
        </a:solidFill>
        <a:effectLst/>
      </p:bgPr>
    </p:bg>
    <p:spTree>
      <p:nvGrpSpPr>
        <p:cNvPr id="1" name=""/>
        <p:cNvGrpSpPr/>
        <p:nvPr/>
      </p:nvGrpSpPr>
      <p:grpSpPr>
        <a:xfrm>
          <a:off x="0" y="0"/>
          <a:ext cx="0" cy="0"/>
          <a:chOff x="0" y="0"/>
          <a:chExt cx="0" cy="0"/>
        </a:xfrm>
      </p:grpSpPr>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hasCustomPrompt="1"/>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text styles</a:t>
            </a:r>
          </a:p>
        </p:txBody>
      </p:sp>
      <p:sp>
        <p:nvSpPr>
          <p:cNvPr id="7" name="Text Placeholder 14">
            <a:extLst>
              <a:ext uri="{FF2B5EF4-FFF2-40B4-BE49-F238E27FC236}">
                <a16:creationId xmlns:a16="http://schemas.microsoft.com/office/drawing/2014/main" id="{A2F35014-FB65-ACD9-730E-E1D616E56103}"/>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2"/>
              </a:gs>
            </a:gsLst>
            <a:lin ang="16200000" scaled="1"/>
            <a:tileRect/>
          </a:gradFill>
        </p:spPr>
        <p:txBody>
          <a:bodyPr vert="horz" wrap="square" lIns="585216" tIns="91440" rIns="0" bIns="45720" rtlCol="0">
            <a:spAutoFit/>
          </a:bodyPr>
          <a:lstStyle>
            <a:lvl1pPr marL="0" indent="0">
              <a:buNone/>
              <a:defRPr kumimoji="0" lang="en-US" sz="1999" b="0" i="0" u="none" strike="noStrike" cap="none" normalizeH="0" dirty="0">
                <a:ln>
                  <a:noFill/>
                </a:ln>
                <a:solidFill>
                  <a:srgbClr val="FFFFFF"/>
                </a:solidFill>
                <a:effectLst/>
                <a:uLnTx/>
                <a:uFillTx/>
                <a:latin typeface="Segoe UI Semibold"/>
              </a:defRPr>
            </a:lvl1pPr>
          </a:lstStyle>
          <a:p>
            <a:pPr marL="228600" lvl="0" indent="-228600"/>
            <a:r>
              <a:rPr lang="en-US"/>
              <a:t>Click to enter title</a:t>
            </a:r>
          </a:p>
        </p:txBody>
      </p:sp>
    </p:spTree>
    <p:extLst>
      <p:ext uri="{BB962C8B-B14F-4D97-AF65-F5344CB8AC3E}">
        <p14:creationId xmlns:p14="http://schemas.microsoft.com/office/powerpoint/2010/main" val="224809300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Developer code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hasCustomPrompt="1"/>
          </p:nvPr>
        </p:nvSpPr>
        <p:spPr/>
        <p:txBody>
          <a:bodyPr anchor="ctr"/>
          <a:lstStyle/>
          <a:p>
            <a:r>
              <a:rPr lang="en-US"/>
              <a:t>Click to edit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2"/>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hasCustomPrompt="1"/>
          </p:nvPr>
        </p:nvSpPr>
        <p:spPr>
          <a:xfrm>
            <a:off x="588263" y="2099310"/>
            <a:ext cx="11018520" cy="307777"/>
          </a:xfrm>
        </p:spPr>
        <p:txBody>
          <a:bodyPr/>
          <a:lstStyle>
            <a:lvl1pPr marL="0" indent="0">
              <a:buNone/>
              <a:tabLst/>
              <a:defRPr sz="20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text styles</a:t>
            </a:r>
          </a:p>
        </p:txBody>
      </p:sp>
    </p:spTree>
    <p:extLst>
      <p:ext uri="{BB962C8B-B14F-4D97-AF65-F5344CB8AC3E}">
        <p14:creationId xmlns:p14="http://schemas.microsoft.com/office/powerpoint/2010/main" val="283146448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veloper 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hasCustomPrompt="1"/>
          </p:nvPr>
        </p:nvSpPr>
        <p:spPr/>
        <p:txBody>
          <a:bodyPr/>
          <a:lstStyle>
            <a:lvl1pPr>
              <a:defRPr>
                <a:solidFill>
                  <a:schemeClr val="tx1"/>
                </a:solidFill>
              </a:defRPr>
            </a:lvl1pPr>
          </a:lstStyle>
          <a:p>
            <a:r>
              <a:rPr lang="en-US"/>
              <a:t>Click to edit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07777"/>
          </a:xfrm>
        </p:spPr>
        <p:txBody>
          <a:bodyPr wrap="square">
            <a:spAutoFit/>
          </a:bodyPr>
          <a:lstStyle>
            <a:lvl1pPr marL="0" indent="0">
              <a:spcBef>
                <a:spcPts val="600"/>
              </a:spcBef>
              <a:spcAft>
                <a:spcPts val="0"/>
              </a:spcAft>
              <a:buNone/>
              <a:defRPr sz="20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2"/>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07777"/>
          </a:xfrm>
        </p:spPr>
        <p:txBody>
          <a:bodyPr/>
          <a:lstStyle>
            <a:lvl1pPr marL="0" indent="0">
              <a:buNone/>
              <a:tabLst/>
              <a:defRPr sz="20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36491713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veloper 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hasCustomPrompt="1"/>
          </p:nvPr>
        </p:nvSpPr>
        <p:spPr>
          <a:xfrm>
            <a:off x="588263" y="4224580"/>
            <a:ext cx="11018520" cy="492443"/>
          </a:xfrm>
        </p:spPr>
        <p:txBody>
          <a:bodyPr/>
          <a:lstStyle>
            <a:lvl1pPr>
              <a:defRPr sz="3200">
                <a:solidFill>
                  <a:schemeClr val="tx1"/>
                </a:solidFill>
              </a:defRPr>
            </a:lvl1pPr>
          </a:lstStyle>
          <a:p>
            <a:r>
              <a:rPr lang="en-US"/>
              <a:t>Click to edit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2"/>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07777"/>
          </a:xfrm>
        </p:spPr>
        <p:txBody>
          <a:bodyPr/>
          <a:lstStyle>
            <a:lvl1pPr marL="0" indent="0">
              <a:buNone/>
              <a:tabLst/>
              <a:defRPr sz="20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07777"/>
          </a:xfrm>
        </p:spPr>
        <p:txBody>
          <a:bodyPr wrap="square">
            <a:spAutoFit/>
          </a:bodyPr>
          <a:lstStyle>
            <a:lvl1pPr marL="0" indent="0">
              <a:spcBef>
                <a:spcPts val="600"/>
              </a:spcBef>
              <a:spcAft>
                <a:spcPts val="0"/>
              </a:spcAft>
              <a:buNone/>
              <a:defRPr sz="20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17949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07777"/>
          </a:xfrm>
        </p:spPr>
        <p:txBody>
          <a:bodyPr wrap="square">
            <a:spAutoFit/>
          </a:bodyPr>
          <a:lstStyle>
            <a:lvl1pPr marL="0" indent="0">
              <a:lnSpc>
                <a:spcPct val="100000"/>
              </a:lnSpc>
              <a:spcBef>
                <a:spcPts val="600"/>
              </a:spcBef>
              <a:spcAft>
                <a:spcPts val="0"/>
              </a:spcAft>
              <a:buNone/>
              <a:defRPr sz="20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2"/>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07777"/>
          </a:xfrm>
        </p:spPr>
        <p:txBody>
          <a:bodyPr/>
          <a:lstStyle>
            <a:lvl1pPr marL="0" indent="0">
              <a:buNone/>
              <a:tabLst/>
              <a:defRPr sz="20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77665830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Slide 4">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518B55A-6C79-359D-87CF-515B5B5F6EF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5640" y="0"/>
            <a:ext cx="12180719" cy="6857999"/>
          </a:xfrm>
          <a:prstGeom prst="rect">
            <a:avLst/>
          </a:prstGeom>
        </p:spPr>
      </p:pic>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9" name="Title 1">
            <a:extLst>
              <a:ext uri="{FF2B5EF4-FFF2-40B4-BE49-F238E27FC236}">
                <a16:creationId xmlns:a16="http://schemas.microsoft.com/office/drawing/2014/main" id="{B3A549EE-6163-F800-548E-C51F143334E0}"/>
              </a:ext>
            </a:extLst>
          </p:cNvPr>
          <p:cNvSpPr>
            <a:spLocks noGrp="1"/>
          </p:cNvSpPr>
          <p:nvPr>
            <p:ph type="title" hasCustomPrompt="1"/>
          </p:nvPr>
        </p:nvSpPr>
        <p:spPr>
          <a:xfrm>
            <a:off x="588264" y="2979539"/>
            <a:ext cx="7319604" cy="553998"/>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sp>
        <p:nvSpPr>
          <p:cNvPr id="10" name="Text Placeholder 4">
            <a:extLst>
              <a:ext uri="{FF2B5EF4-FFF2-40B4-BE49-F238E27FC236}">
                <a16:creationId xmlns:a16="http://schemas.microsoft.com/office/drawing/2014/main" id="{77697EF0-8926-766B-887B-258DCC8EB05D}"/>
              </a:ext>
            </a:extLst>
          </p:cNvPr>
          <p:cNvSpPr>
            <a:spLocks noGrp="1"/>
          </p:cNvSpPr>
          <p:nvPr>
            <p:ph type="body" sz="quarter" idx="12" hasCustomPrompt="1"/>
          </p:nvPr>
        </p:nvSpPr>
        <p:spPr>
          <a:xfrm>
            <a:off x="582042" y="3962400"/>
            <a:ext cx="7313801"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13698450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veloper code left">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2"/>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07777"/>
          </a:xfrm>
        </p:spPr>
        <p:txBody>
          <a:bodyPr/>
          <a:lstStyle>
            <a:lvl1pPr marL="0" indent="0">
              <a:buNone/>
              <a:defRPr sz="20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07777"/>
          </a:xfrm>
        </p:spPr>
        <p:txBody>
          <a:bodyPr wrap="square">
            <a:spAutoFit/>
          </a:bodyPr>
          <a:lstStyle>
            <a:lvl1pPr marL="0" indent="0">
              <a:lnSpc>
                <a:spcPct val="100000"/>
              </a:lnSpc>
              <a:spcBef>
                <a:spcPts val="600"/>
              </a:spcBef>
              <a:spcAft>
                <a:spcPts val="0"/>
              </a:spcAft>
              <a:buNone/>
              <a:defRPr sz="20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0295745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veloper code left, image right">
    <p:bg>
      <p:bgPr>
        <a:solidFill>
          <a:srgbClr val="F4F3F5"/>
        </a:solidFill>
        <a:effectLst/>
      </p:bgPr>
    </p:bg>
    <p:spTree>
      <p:nvGrpSpPr>
        <p:cNvPr id="1" name=""/>
        <p:cNvGrpSpPr/>
        <p:nvPr/>
      </p:nvGrpSpPr>
      <p:grpSpPr>
        <a:xfrm>
          <a:off x="0" y="0"/>
          <a:ext cx="0" cy="0"/>
          <a:chOff x="0" y="0"/>
          <a:chExt cx="0" cy="0"/>
        </a:xfrm>
      </p:grpSpPr>
      <p:sp>
        <p:nvSpPr>
          <p:cNvPr id="9" name="Picture Placeholder 7" descr="This photo is a 'placeholder' only. Drag or drop your photo here, or click and tap the center to insert a photo.">
            <a:extLst>
              <a:ext uri="{FF2B5EF4-FFF2-40B4-BE49-F238E27FC236}">
                <a16:creationId xmlns:a16="http://schemas.microsoft.com/office/drawing/2014/main" id="{8456ECE7-2FD2-0E8A-D0BD-61173814D9B7}"/>
              </a:ext>
            </a:extLst>
          </p:cNvPr>
          <p:cNvSpPr>
            <a:spLocks noGrp="1"/>
          </p:cNvSpPr>
          <p:nvPr>
            <p:ph type="pic" sz="quarter" idx="10" hasCustomPrompt="1"/>
          </p:nvPr>
        </p:nvSpPr>
        <p:spPr bwMode="ltGray">
          <a:xfrm>
            <a:off x="8490856" y="707231"/>
            <a:ext cx="3116945" cy="5561808"/>
          </a:xfrm>
          <a:prstGeom prst="roundRect">
            <a:avLst>
              <a:gd name="adj" fmla="val 4445"/>
            </a:avLst>
          </a:prstGeom>
          <a:blipFill>
            <a:blip r:embed="rId2"/>
            <a:stretch>
              <a:fillRect l="-107368" r="-109854"/>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2"/>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07777"/>
          </a:xfrm>
        </p:spPr>
        <p:txBody>
          <a:bodyPr/>
          <a:lstStyle>
            <a:lvl1pPr marL="0" indent="0">
              <a:buNone/>
              <a:defRPr sz="20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42594828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evice 1">
    <p:bg>
      <p:bgPr>
        <a:solidFill>
          <a:srgbClr val="F4F3F5"/>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444774" y="418150"/>
            <a:ext cx="7747227" cy="6439851"/>
          </a:xfrm>
          <a:prstGeom prst="rect">
            <a:avLst/>
          </a:prstGeom>
        </p:spPr>
      </p:pic>
      <p:sp>
        <p:nvSpPr>
          <p:cNvPr id="2" name="Title 1"/>
          <p:cNvSpPr>
            <a:spLocks noGrp="1"/>
          </p:cNvSpPr>
          <p:nvPr>
            <p:ph type="title" hasCustomPrompt="1"/>
          </p:nvPr>
        </p:nvSpPr>
        <p:spPr>
          <a:xfrm>
            <a:off x="584200" y="464817"/>
            <a:ext cx="11023600" cy="403137"/>
          </a:xfrm>
          <a:prstGeom prst="rect">
            <a:avLst/>
          </a:prstGeom>
        </p:spPr>
        <p:txBody>
          <a:bodyPr wrap="square" lIns="0" tIns="0" rIns="0" bIns="0">
            <a:spAutoFit/>
          </a:bodyPr>
          <a:lstStyle>
            <a:lvl1pPr>
              <a:lnSpc>
                <a:spcPts val="3137"/>
              </a:lnSpc>
              <a:defRPr sz="2745">
                <a:solidFill>
                  <a:srgbClr val="000000"/>
                </a:solidFill>
              </a:defRPr>
            </a:lvl1pPr>
          </a:lstStyle>
          <a:p>
            <a:r>
              <a:rPr lang="en-US"/>
              <a:t>Device layout 1: one column</a:t>
            </a:r>
          </a:p>
        </p:txBody>
      </p:sp>
      <p:sp>
        <p:nvSpPr>
          <p:cNvPr id="4" name="Text Placeholder 3"/>
          <p:cNvSpPr>
            <a:spLocks noGrp="1"/>
          </p:cNvSpPr>
          <p:nvPr>
            <p:ph type="body" sz="quarter" idx="10" hasCustomPrompt="1"/>
          </p:nvPr>
        </p:nvSpPr>
        <p:spPr>
          <a:xfrm>
            <a:off x="584200" y="2032185"/>
            <a:ext cx="4630006" cy="615553"/>
          </a:xfrm>
          <a:prstGeom prst="rect">
            <a:avLst/>
          </a:prstGeom>
        </p:spPr>
        <p:txBody>
          <a:bodyPr wrap="square" lIns="0" tIns="0" rIns="0" bIns="0" anchor="b">
            <a:spAutoFit/>
          </a:bodyPr>
          <a:lstStyle>
            <a:lvl1pPr marL="0" indent="0">
              <a:lnSpc>
                <a:spcPts val="2400"/>
              </a:lnSpc>
              <a:buNone/>
              <a:defRPr sz="2000" b="0" i="0">
                <a:solidFill>
                  <a:schemeClr val="accent2"/>
                </a:solidFill>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pt-BR"/>
              <a:t>Large subhead Segoe UI Regular 20/24. </a:t>
            </a:r>
            <a:r>
              <a:rPr lang="da-DK"/>
              <a:t>Lorem ipsum dolor sit amet</a:t>
            </a:r>
            <a:r>
              <a:rPr lang="pt-BR"/>
              <a:t>.</a:t>
            </a:r>
            <a:endParaRPr lang="en-US"/>
          </a:p>
        </p:txBody>
      </p:sp>
      <p:sp>
        <p:nvSpPr>
          <p:cNvPr id="5" name="Text Placeholder 4"/>
          <p:cNvSpPr>
            <a:spLocks noGrp="1"/>
          </p:cNvSpPr>
          <p:nvPr>
            <p:ph type="body" sz="quarter" idx="11" hasCustomPrompt="1"/>
          </p:nvPr>
        </p:nvSpPr>
        <p:spPr>
          <a:xfrm>
            <a:off x="584199" y="2816980"/>
            <a:ext cx="4630005" cy="2385268"/>
          </a:xfrm>
          <a:prstGeom prst="rect">
            <a:avLst/>
          </a:prstGeom>
        </p:spPr>
        <p:txBody>
          <a:bodyPr lIns="0" tIns="0" rIns="0" bIns="0"/>
          <a:lstStyle>
            <a:lvl1pPr marL="285750" indent="-285750">
              <a:lnSpc>
                <a:spcPts val="1765"/>
              </a:lnSpc>
              <a:spcBef>
                <a:spcPts val="600"/>
              </a:spcBef>
              <a:spcAft>
                <a:spcPts val="600"/>
              </a:spcAft>
              <a:buFont typeface="Arial" panose="020B0604020202020204" pitchFamily="34" charset="0"/>
              <a:buChar char="•"/>
              <a:defRPr sz="16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358812" y="1519688"/>
            <a:ext cx="5833188" cy="4343375"/>
          </a:xfrm>
          <a:prstGeom prst="rect">
            <a:avLst/>
          </a:prstGeom>
        </p:spPr>
        <p:txBody>
          <a:bodyPr anchor="ctr" anchorCtr="0">
            <a:noAutofit/>
          </a:bodyPr>
          <a:lstStyle>
            <a:lvl1pPr algn="ctr">
              <a:defRPr>
                <a:solidFill>
                  <a:srgbClr val="000000"/>
                </a:solidFill>
              </a:defRPr>
            </a:lvl1pPr>
          </a:lstStyle>
          <a:p>
            <a:r>
              <a:rPr lang="en-US" dirty="0"/>
              <a:t>Click icon to add picture</a:t>
            </a:r>
          </a:p>
        </p:txBody>
      </p:sp>
    </p:spTree>
    <p:extLst>
      <p:ext uri="{BB962C8B-B14F-4D97-AF65-F5344CB8AC3E}">
        <p14:creationId xmlns:p14="http://schemas.microsoft.com/office/powerpoint/2010/main" val="2871161946"/>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evice 2">
    <p:bg>
      <p:bgPr>
        <a:solidFill>
          <a:srgbClr val="F4F3F5"/>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444774" y="418150"/>
            <a:ext cx="7747227" cy="6439851"/>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357959" y="1535104"/>
            <a:ext cx="5834041" cy="4315059"/>
          </a:xfrm>
          <a:prstGeom prst="rect">
            <a:avLst/>
          </a:prstGeom>
        </p:spPr>
        <p:txBody>
          <a:bodyPr anchor="ctr" anchorCtr="0">
            <a:noAutofit/>
          </a:bodyPr>
          <a:lstStyle>
            <a:lvl1pPr algn="ctr">
              <a:defRPr>
                <a:solidFill>
                  <a:srgbClr val="000000"/>
                </a:solidFill>
              </a:defRPr>
            </a:lvl1pPr>
          </a:lstStyle>
          <a:p>
            <a:r>
              <a:rPr lang="en-US" dirty="0"/>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593750" y="2000739"/>
            <a:ext cx="1693247" cy="442532"/>
          </a:xfrm>
          <a:prstGeom prst="rect">
            <a:avLst/>
          </a:prstGeom>
        </p:spPr>
        <p:txBody>
          <a:bodyPr lIns="0" tIns="0" rIns="0" bIns="0"/>
          <a:lstStyle>
            <a:lvl1pPr marL="0" indent="0">
              <a:lnSpc>
                <a:spcPts val="1765"/>
              </a:lnSpc>
              <a:spcBef>
                <a:spcPts val="882"/>
              </a:spcBef>
              <a:buNone/>
              <a:defRPr lang="en-US" sz="14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endParaRPr lang="en-US"/>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521876" y="2000739"/>
            <a:ext cx="1693247" cy="442532"/>
          </a:xfrm>
          <a:prstGeom prst="rect">
            <a:avLst/>
          </a:prstGeom>
        </p:spPr>
        <p:txBody>
          <a:bodyPr lIns="0" tIns="0" rIns="0" bIns="0"/>
          <a:lstStyle>
            <a:lvl1pPr marL="0" indent="0">
              <a:lnSpc>
                <a:spcPts val="1765"/>
              </a:lnSpc>
              <a:spcBef>
                <a:spcPts val="882"/>
              </a:spcBef>
              <a:buNone/>
              <a:defRPr lang="en-US" sz="14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marL="0" marR="0" lvl="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endParaRPr lang="en-US"/>
          </a:p>
        </p:txBody>
      </p:sp>
      <p:sp>
        <p:nvSpPr>
          <p:cNvPr id="18" name="Text Placeholder 4">
            <a:extLst>
              <a:ext uri="{FF2B5EF4-FFF2-40B4-BE49-F238E27FC236}">
                <a16:creationId xmlns:a16="http://schemas.microsoft.com/office/drawing/2014/main" id="{02963930-27DC-A146-BED0-307A0CE5F43A}"/>
              </a:ext>
            </a:extLst>
          </p:cNvPr>
          <p:cNvSpPr>
            <a:spLocks noGrp="1"/>
          </p:cNvSpPr>
          <p:nvPr>
            <p:ph type="body" sz="quarter" idx="42" hasCustomPrompt="1"/>
          </p:nvPr>
        </p:nvSpPr>
        <p:spPr>
          <a:xfrm>
            <a:off x="590248" y="2528961"/>
            <a:ext cx="1693247" cy="1828834"/>
          </a:xfrm>
          <a:prstGeom prst="rect">
            <a:avLst/>
          </a:prstGeom>
        </p:spPr>
        <p:txBody>
          <a:bodyPr lIns="0" tIns="0" rIns="0" bIns="0"/>
          <a:lstStyle>
            <a:lvl1pPr marL="0" indent="0">
              <a:lnSpc>
                <a:spcPts val="1765"/>
              </a:lnSpc>
              <a:spcBef>
                <a:spcPts val="0"/>
              </a:spcBef>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9" name="Text Placeholder 4">
            <a:extLst>
              <a:ext uri="{FF2B5EF4-FFF2-40B4-BE49-F238E27FC236}">
                <a16:creationId xmlns:a16="http://schemas.microsoft.com/office/drawing/2014/main" id="{8EE99189-A4FF-8C44-809C-285F33AF913B}"/>
              </a:ext>
            </a:extLst>
          </p:cNvPr>
          <p:cNvSpPr>
            <a:spLocks noGrp="1"/>
          </p:cNvSpPr>
          <p:nvPr>
            <p:ph type="body" sz="quarter" idx="43" hasCustomPrompt="1"/>
          </p:nvPr>
        </p:nvSpPr>
        <p:spPr>
          <a:xfrm>
            <a:off x="2521608" y="2528961"/>
            <a:ext cx="1693247" cy="1828834"/>
          </a:xfrm>
          <a:prstGeom prst="rect">
            <a:avLst/>
          </a:prstGeom>
        </p:spPr>
        <p:txBody>
          <a:bodyPr lIns="0" tIns="0" rIns="0" bIns="0"/>
          <a:lstStyle>
            <a:lvl1pPr marL="0" indent="0">
              <a:lnSpc>
                <a:spcPts val="1765"/>
              </a:lnSpc>
              <a:spcBef>
                <a:spcPts val="0"/>
              </a:spcBef>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Body copy 14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
        <p:nvSpPr>
          <p:cNvPr id="11" name="Title 1">
            <a:extLst>
              <a:ext uri="{FF2B5EF4-FFF2-40B4-BE49-F238E27FC236}">
                <a16:creationId xmlns:a16="http://schemas.microsoft.com/office/drawing/2014/main" id="{41C62C6E-6C8D-E263-ED20-65125864F2C8}"/>
              </a:ext>
            </a:extLst>
          </p:cNvPr>
          <p:cNvSpPr>
            <a:spLocks noGrp="1"/>
          </p:cNvSpPr>
          <p:nvPr>
            <p:ph type="title" hasCustomPrompt="1"/>
          </p:nvPr>
        </p:nvSpPr>
        <p:spPr>
          <a:xfrm>
            <a:off x="582612" y="462415"/>
            <a:ext cx="11026776" cy="403137"/>
          </a:xfrm>
          <a:prstGeom prst="rect">
            <a:avLst/>
          </a:prstGeom>
        </p:spPr>
        <p:txBody>
          <a:bodyPr wrap="square" lIns="0" tIns="0" rIns="0" bIns="0">
            <a:spAutoFit/>
          </a:bodyPr>
          <a:lstStyle>
            <a:lvl1pPr>
              <a:lnSpc>
                <a:spcPts val="3137"/>
              </a:lnSpc>
              <a:defRPr sz="2745">
                <a:solidFill>
                  <a:srgbClr val="000000"/>
                </a:solidFill>
              </a:defRPr>
            </a:lvl1pPr>
          </a:lstStyle>
          <a:p>
            <a:r>
              <a:rPr lang="en-US"/>
              <a:t>Device layout 2: two columns</a:t>
            </a:r>
          </a:p>
        </p:txBody>
      </p:sp>
    </p:spTree>
    <p:extLst>
      <p:ext uri="{BB962C8B-B14F-4D97-AF65-F5344CB8AC3E}">
        <p14:creationId xmlns:p14="http://schemas.microsoft.com/office/powerpoint/2010/main" val="3519309694"/>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vice 3">
    <p:bg>
      <p:bgPr>
        <a:solidFill>
          <a:srgbClr val="F4F3F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466045"/>
            <a:ext cx="11025188" cy="403137"/>
          </a:xfrm>
          <a:prstGeom prst="rect">
            <a:avLst/>
          </a:prstGeom>
        </p:spPr>
        <p:txBody>
          <a:bodyPr wrap="square" lIns="0" tIns="0" rIns="0" bIns="0">
            <a:spAutoFit/>
          </a:bodyPr>
          <a:lstStyle>
            <a:lvl1pPr>
              <a:lnSpc>
                <a:spcPts val="3137"/>
              </a:lnSpc>
              <a:defRPr sz="2745">
                <a:solidFill>
                  <a:srgbClr val="000000"/>
                </a:solidFill>
              </a:defRPr>
            </a:lvl1pPr>
          </a:lstStyle>
          <a:p>
            <a:r>
              <a:rPr lang="en-US"/>
              <a:t>Device layout 3</a:t>
            </a:r>
          </a:p>
        </p:txBody>
      </p:sp>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84249" y="486947"/>
            <a:ext cx="10869930" cy="6371053"/>
          </a:xfrm>
          <a:prstGeom prst="rect">
            <a:avLst/>
          </a:prstGeom>
        </p:spPr>
      </p:pic>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293976" y="1599603"/>
            <a:ext cx="7678751" cy="4327960"/>
          </a:xfrm>
          <a:prstGeom prst="rect">
            <a:avLst/>
          </a:prstGeom>
        </p:spPr>
        <p:txBody>
          <a:bodyPr anchor="ctr" anchorCtr="0">
            <a:noAutofit/>
          </a:bodyPr>
          <a:lstStyle>
            <a:lvl1pPr algn="ctr">
              <a:defRPr>
                <a:solidFill>
                  <a:srgbClr val="000000"/>
                </a:solidFill>
              </a:defRPr>
            </a:lvl1pPr>
          </a:lstStyle>
          <a:p>
            <a:r>
              <a:rPr lang="en-US" dirty="0"/>
              <a:t>Click icon to add picture</a:t>
            </a:r>
          </a:p>
        </p:txBody>
      </p:sp>
    </p:spTree>
    <p:extLst>
      <p:ext uri="{BB962C8B-B14F-4D97-AF65-F5344CB8AC3E}">
        <p14:creationId xmlns:p14="http://schemas.microsoft.com/office/powerpoint/2010/main" val="1017670935"/>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hart with caption">
    <p:bg>
      <p:bgPr>
        <a:solidFill>
          <a:srgbClr val="F4F3F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466045"/>
            <a:ext cx="11025188" cy="403137"/>
          </a:xfrm>
          <a:prstGeom prst="rect">
            <a:avLst/>
          </a:prstGeom>
        </p:spPr>
        <p:txBody>
          <a:bodyPr wrap="square" lIns="0" tIns="0" rIns="0" bIns="0">
            <a:spAutoFit/>
          </a:bodyPr>
          <a:lstStyle>
            <a:lvl1pPr>
              <a:lnSpc>
                <a:spcPts val="3137"/>
              </a:lnSpc>
              <a:defRPr sz="2745">
                <a:solidFill>
                  <a:srgbClr val="000000"/>
                </a:solidFill>
              </a:defRPr>
            </a:lvl1pPr>
          </a:lstStyle>
          <a:p>
            <a:r>
              <a:rPr lang="en-US"/>
              <a:t>Chart layout examples</a:t>
            </a:r>
          </a:p>
        </p:txBody>
      </p:sp>
      <p:sp>
        <p:nvSpPr>
          <p:cNvPr id="5" name="Chart Placeholder 6">
            <a:extLst>
              <a:ext uri="{FF2B5EF4-FFF2-40B4-BE49-F238E27FC236}">
                <a16:creationId xmlns:a16="http://schemas.microsoft.com/office/drawing/2014/main" id="{D9638BF3-12D1-2694-0190-0AB19FCB5432}"/>
              </a:ext>
            </a:extLst>
          </p:cNvPr>
          <p:cNvSpPr>
            <a:spLocks noGrp="1"/>
          </p:cNvSpPr>
          <p:nvPr>
            <p:ph type="chart" sz="quarter" idx="21"/>
          </p:nvPr>
        </p:nvSpPr>
        <p:spPr>
          <a:xfrm>
            <a:off x="584200" y="1989614"/>
            <a:ext cx="3474720" cy="3605213"/>
          </a:xfrm>
          <a:prstGeom prst="rect">
            <a:avLst/>
          </a:prstGeom>
        </p:spPr>
        <p:txBody>
          <a:bodyPr anchor="ctr">
            <a:noAutofit/>
          </a:bodyPr>
          <a:lstStyle>
            <a:lvl1pPr marL="0" indent="0" algn="ctr">
              <a:buNone/>
              <a:defRPr sz="2400">
                <a:solidFill>
                  <a:srgbClr val="000000"/>
                </a:solidFill>
              </a:defRPr>
            </a:lvl1pPr>
          </a:lstStyle>
          <a:p>
            <a:r>
              <a:rPr lang="en-US" dirty="0"/>
              <a:t>Click icon to add chart</a:t>
            </a:r>
          </a:p>
        </p:txBody>
      </p:sp>
      <p:sp>
        <p:nvSpPr>
          <p:cNvPr id="6" name="Text Placeholder 4">
            <a:extLst>
              <a:ext uri="{FF2B5EF4-FFF2-40B4-BE49-F238E27FC236}">
                <a16:creationId xmlns:a16="http://schemas.microsoft.com/office/drawing/2014/main" id="{9FDA6635-EE72-35BC-5065-7C47B07E2AF7}"/>
              </a:ext>
            </a:extLst>
          </p:cNvPr>
          <p:cNvSpPr>
            <a:spLocks noGrp="1"/>
          </p:cNvSpPr>
          <p:nvPr>
            <p:ph type="body" sz="quarter" idx="12" hasCustomPrompt="1"/>
          </p:nvPr>
        </p:nvSpPr>
        <p:spPr>
          <a:xfrm>
            <a:off x="584201" y="5973763"/>
            <a:ext cx="3474720" cy="307777"/>
          </a:xfrm>
          <a:prstGeom prst="rect">
            <a:avLst/>
          </a:prstGeom>
        </p:spPr>
        <p:txBody>
          <a:bodyPr lIns="0" tIns="0" rIns="0" bIns="0"/>
          <a:lstStyle>
            <a:lvl1pPr marL="0" indent="0">
              <a:lnSpc>
                <a:spcPts val="1200"/>
              </a:lnSpc>
              <a:spcBef>
                <a:spcPts val="900"/>
              </a:spcBef>
              <a:buFont typeface="Arial" panose="020B0604020202020204" pitchFamily="34" charset="0"/>
              <a:buNone/>
              <a:defRPr sz="1000" b="0" i="0" spc="0">
                <a:solidFill>
                  <a:srgbClr val="000000"/>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7" name="Text Placeholder 4">
            <a:extLst>
              <a:ext uri="{FF2B5EF4-FFF2-40B4-BE49-F238E27FC236}">
                <a16:creationId xmlns:a16="http://schemas.microsoft.com/office/drawing/2014/main" id="{426EF772-758C-C1A7-A309-173E2AB9C395}"/>
              </a:ext>
            </a:extLst>
          </p:cNvPr>
          <p:cNvSpPr>
            <a:spLocks noGrp="1"/>
          </p:cNvSpPr>
          <p:nvPr>
            <p:ph type="body" sz="quarter" idx="18" hasCustomPrompt="1"/>
          </p:nvPr>
        </p:nvSpPr>
        <p:spPr>
          <a:xfrm>
            <a:off x="4358640" y="5973763"/>
            <a:ext cx="3474720" cy="307777"/>
          </a:xfrm>
          <a:prstGeom prst="rect">
            <a:avLst/>
          </a:prstGeom>
        </p:spPr>
        <p:txBody>
          <a:bodyPr vert="horz" wrap="square" lIns="0" tIns="0" rIns="0" bIns="0" rtlCol="0">
            <a:spAutoFit/>
          </a:bodyPr>
          <a:lstStyle>
            <a:lvl1pPr marL="0" indent="0">
              <a:buNone/>
              <a:tabLst/>
              <a:defRPr lang="en-US" sz="1000" b="0" i="0" spc="0" dirty="0" smtClean="0">
                <a:solidFill>
                  <a:srgbClr val="000000"/>
                </a:solidFill>
                <a:latin typeface="+mn-lt"/>
              </a:defRPr>
            </a:lvl1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9" name="Chart Placeholder 6">
            <a:extLst>
              <a:ext uri="{FF2B5EF4-FFF2-40B4-BE49-F238E27FC236}">
                <a16:creationId xmlns:a16="http://schemas.microsoft.com/office/drawing/2014/main" id="{C01D8C54-5478-2BF6-769F-9F0FC6FB57EA}"/>
              </a:ext>
            </a:extLst>
          </p:cNvPr>
          <p:cNvSpPr>
            <a:spLocks noGrp="1"/>
          </p:cNvSpPr>
          <p:nvPr>
            <p:ph type="chart" sz="quarter" idx="22"/>
          </p:nvPr>
        </p:nvSpPr>
        <p:spPr>
          <a:xfrm>
            <a:off x="4358641" y="1989614"/>
            <a:ext cx="3474720" cy="3605213"/>
          </a:xfrm>
          <a:prstGeom prst="rect">
            <a:avLst/>
          </a:prstGeom>
        </p:spPr>
        <p:txBody>
          <a:bodyPr anchor="ctr">
            <a:noAutofit/>
          </a:bodyPr>
          <a:lstStyle>
            <a:lvl1pPr marL="0" indent="0" algn="ctr">
              <a:buNone/>
              <a:defRPr sz="2400">
                <a:solidFill>
                  <a:srgbClr val="000000"/>
                </a:solidFill>
              </a:defRPr>
            </a:lvl1pPr>
          </a:lstStyle>
          <a:p>
            <a:r>
              <a:rPr lang="en-US" dirty="0"/>
              <a:t>Click icon to add chart</a:t>
            </a:r>
          </a:p>
        </p:txBody>
      </p:sp>
      <p:sp>
        <p:nvSpPr>
          <p:cNvPr id="11" name="Chart Placeholder 6">
            <a:extLst>
              <a:ext uri="{FF2B5EF4-FFF2-40B4-BE49-F238E27FC236}">
                <a16:creationId xmlns:a16="http://schemas.microsoft.com/office/drawing/2014/main" id="{657835EA-5000-4043-FCC9-D8A17E147B1F}"/>
              </a:ext>
            </a:extLst>
          </p:cNvPr>
          <p:cNvSpPr>
            <a:spLocks noGrp="1"/>
          </p:cNvSpPr>
          <p:nvPr>
            <p:ph type="chart" sz="quarter" idx="23"/>
          </p:nvPr>
        </p:nvSpPr>
        <p:spPr>
          <a:xfrm>
            <a:off x="8132064" y="1989614"/>
            <a:ext cx="3474720" cy="3605213"/>
          </a:xfrm>
          <a:prstGeom prst="rect">
            <a:avLst/>
          </a:prstGeom>
        </p:spPr>
        <p:txBody>
          <a:bodyPr anchor="ctr">
            <a:noAutofit/>
          </a:bodyPr>
          <a:lstStyle>
            <a:lvl1pPr marL="0" indent="0" algn="ctr">
              <a:buNone/>
              <a:defRPr sz="2400">
                <a:solidFill>
                  <a:srgbClr val="000000"/>
                </a:solidFill>
              </a:defRPr>
            </a:lvl1pPr>
          </a:lstStyle>
          <a:p>
            <a:r>
              <a:rPr lang="en-US" dirty="0"/>
              <a:t>Click icon to add chart</a:t>
            </a:r>
          </a:p>
        </p:txBody>
      </p:sp>
      <p:sp>
        <p:nvSpPr>
          <p:cNvPr id="12" name="Text Placeholder 3">
            <a:extLst>
              <a:ext uri="{FF2B5EF4-FFF2-40B4-BE49-F238E27FC236}">
                <a16:creationId xmlns:a16="http://schemas.microsoft.com/office/drawing/2014/main" id="{D11E6A22-8ABF-B71A-3401-3376773ED9AC}"/>
              </a:ext>
            </a:extLst>
          </p:cNvPr>
          <p:cNvSpPr>
            <a:spLocks noGrp="1"/>
          </p:cNvSpPr>
          <p:nvPr>
            <p:ph type="body" sz="quarter" idx="24" hasCustomPrompt="1"/>
          </p:nvPr>
        </p:nvSpPr>
        <p:spPr>
          <a:xfrm>
            <a:off x="584200" y="5783263"/>
            <a:ext cx="3474720" cy="153888"/>
          </a:xfrm>
          <a:prstGeom prst="rect">
            <a:avLst/>
          </a:prstGeom>
        </p:spPr>
        <p:txBody>
          <a:bodyPr tIns="0"/>
          <a:lstStyle>
            <a:lvl1pPr marL="0" indent="0">
              <a:buNone/>
              <a:defRPr lang="en-US" sz="1000" b="1" kern="1200" spc="0" dirty="0" smtClean="0">
                <a:solidFill>
                  <a:srgbClr val="000000"/>
                </a:solidFill>
                <a:latin typeface="+mn-lt"/>
                <a:ea typeface="+mn-ea"/>
                <a:cs typeface="+mn-cs"/>
              </a:defRPr>
            </a:lvl1pPr>
          </a:lstStyle>
          <a:p>
            <a:pPr lvl="0"/>
            <a:r>
              <a:rPr lang="en-US"/>
              <a:t>Caption title Segoe bold 10/12 </a:t>
            </a:r>
          </a:p>
        </p:txBody>
      </p:sp>
      <p:sp>
        <p:nvSpPr>
          <p:cNvPr id="13" name="Text Placeholder 3">
            <a:extLst>
              <a:ext uri="{FF2B5EF4-FFF2-40B4-BE49-F238E27FC236}">
                <a16:creationId xmlns:a16="http://schemas.microsoft.com/office/drawing/2014/main" id="{608861AB-092C-6472-7C72-ED6E47461F7C}"/>
              </a:ext>
            </a:extLst>
          </p:cNvPr>
          <p:cNvSpPr>
            <a:spLocks noGrp="1"/>
          </p:cNvSpPr>
          <p:nvPr>
            <p:ph type="body" sz="quarter" idx="25" hasCustomPrompt="1"/>
          </p:nvPr>
        </p:nvSpPr>
        <p:spPr>
          <a:xfrm>
            <a:off x="4369751" y="5783263"/>
            <a:ext cx="3474720" cy="153888"/>
          </a:xfrm>
          <a:prstGeom prst="rect">
            <a:avLst/>
          </a:prstGeom>
        </p:spPr>
        <p:txBody>
          <a:bodyPr tIns="0"/>
          <a:lstStyle>
            <a:lvl1pPr marL="0" indent="0">
              <a:buNone/>
              <a:defRPr lang="en-US" sz="1000" b="1" kern="1200" spc="0" dirty="0" smtClean="0">
                <a:solidFill>
                  <a:srgbClr val="000000"/>
                </a:solidFill>
                <a:latin typeface="+mn-lt"/>
                <a:ea typeface="+mn-ea"/>
                <a:cs typeface="+mn-cs"/>
              </a:defRPr>
            </a:lvl1pPr>
          </a:lstStyle>
          <a:p>
            <a:pPr lvl="0"/>
            <a:r>
              <a:rPr lang="en-US"/>
              <a:t>Caption title Segoe bold 10/12 </a:t>
            </a:r>
          </a:p>
        </p:txBody>
      </p:sp>
      <p:sp>
        <p:nvSpPr>
          <p:cNvPr id="14" name="Text Placeholder 3">
            <a:extLst>
              <a:ext uri="{FF2B5EF4-FFF2-40B4-BE49-F238E27FC236}">
                <a16:creationId xmlns:a16="http://schemas.microsoft.com/office/drawing/2014/main" id="{000561FE-DBFA-4AC4-AFCD-6B19B0C28254}"/>
              </a:ext>
            </a:extLst>
          </p:cNvPr>
          <p:cNvSpPr>
            <a:spLocks noGrp="1"/>
          </p:cNvSpPr>
          <p:nvPr>
            <p:ph type="body" sz="quarter" idx="26" hasCustomPrompt="1"/>
          </p:nvPr>
        </p:nvSpPr>
        <p:spPr>
          <a:xfrm>
            <a:off x="8132063" y="5783263"/>
            <a:ext cx="3474720" cy="153888"/>
          </a:xfrm>
          <a:prstGeom prst="rect">
            <a:avLst/>
          </a:prstGeom>
        </p:spPr>
        <p:txBody>
          <a:bodyPr tIns="0"/>
          <a:lstStyle>
            <a:lvl1pPr marL="0" indent="0">
              <a:buNone/>
              <a:defRPr lang="en-US" sz="1000" b="1" kern="1200" spc="0" dirty="0" smtClean="0">
                <a:solidFill>
                  <a:srgbClr val="000000"/>
                </a:solidFill>
                <a:latin typeface="+mn-lt"/>
                <a:ea typeface="+mn-ea"/>
                <a:cs typeface="+mn-cs"/>
              </a:defRPr>
            </a:lvl1pPr>
          </a:lstStyle>
          <a:p>
            <a:pPr lvl="0"/>
            <a:r>
              <a:rPr lang="en-US"/>
              <a:t>Caption title Segoe bold 10/12 </a:t>
            </a:r>
          </a:p>
        </p:txBody>
      </p:sp>
      <p:sp>
        <p:nvSpPr>
          <p:cNvPr id="15" name="Text Placeholder 4">
            <a:extLst>
              <a:ext uri="{FF2B5EF4-FFF2-40B4-BE49-F238E27FC236}">
                <a16:creationId xmlns:a16="http://schemas.microsoft.com/office/drawing/2014/main" id="{ABB165B4-FDFD-ADBC-4A1C-58CA8748A55C}"/>
              </a:ext>
            </a:extLst>
          </p:cNvPr>
          <p:cNvSpPr>
            <a:spLocks noGrp="1"/>
          </p:cNvSpPr>
          <p:nvPr>
            <p:ph type="body" sz="quarter" idx="27" hasCustomPrompt="1"/>
          </p:nvPr>
        </p:nvSpPr>
        <p:spPr>
          <a:xfrm>
            <a:off x="8132063" y="5973763"/>
            <a:ext cx="3474720" cy="307777"/>
          </a:xfrm>
          <a:prstGeom prst="rect">
            <a:avLst/>
          </a:prstGeom>
        </p:spPr>
        <p:txBody>
          <a:bodyPr vert="horz" wrap="square" lIns="0" tIns="0" rIns="0" bIns="0" rtlCol="0">
            <a:spAutoFit/>
          </a:bodyPr>
          <a:lstStyle>
            <a:lvl1pPr marL="0" indent="0">
              <a:buNone/>
              <a:tabLst/>
              <a:defRPr lang="en-US" sz="1000" b="0" i="0" spc="0" dirty="0" smtClean="0">
                <a:solidFill>
                  <a:srgbClr val="000000"/>
                </a:solidFill>
                <a:latin typeface="+mn-lt"/>
              </a:defRPr>
            </a:lvl1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Tree>
    <p:extLst>
      <p:ext uri="{BB962C8B-B14F-4D97-AF65-F5344CB8AC3E}">
        <p14:creationId xmlns:p14="http://schemas.microsoft.com/office/powerpoint/2010/main" val="1280125596"/>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able ">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1098-5BDB-3A14-0BC4-F3DC4A76BABB}"/>
              </a:ext>
            </a:extLst>
          </p:cNvPr>
          <p:cNvSpPr>
            <a:spLocks noGrp="1"/>
          </p:cNvSpPr>
          <p:nvPr>
            <p:ph type="title" hasCustomPrompt="1"/>
          </p:nvPr>
        </p:nvSpPr>
        <p:spPr/>
        <p:txBody>
          <a:bodyPr/>
          <a:lstStyle>
            <a:lvl1pPr>
              <a:defRPr/>
            </a:lvl1pPr>
          </a:lstStyle>
          <a:p>
            <a:r>
              <a:rPr lang="en-US"/>
              <a:t>Table layout</a:t>
            </a:r>
          </a:p>
        </p:txBody>
      </p:sp>
      <p:sp>
        <p:nvSpPr>
          <p:cNvPr id="4" name="Table Placeholder 3">
            <a:extLst>
              <a:ext uri="{FF2B5EF4-FFF2-40B4-BE49-F238E27FC236}">
                <a16:creationId xmlns:a16="http://schemas.microsoft.com/office/drawing/2014/main" id="{6DAF7D07-1867-0A94-96A1-88DE5F76DCC0}"/>
              </a:ext>
            </a:extLst>
          </p:cNvPr>
          <p:cNvSpPr>
            <a:spLocks noGrp="1"/>
          </p:cNvSpPr>
          <p:nvPr>
            <p:ph type="tbl" sz="quarter" idx="10"/>
          </p:nvPr>
        </p:nvSpPr>
        <p:spPr>
          <a:xfrm>
            <a:off x="584201" y="2201863"/>
            <a:ext cx="11025188" cy="4067176"/>
          </a:xfrm>
          <a:prstGeom prst="rect">
            <a:avLst/>
          </a:prstGeom>
        </p:spPr>
        <p:txBody>
          <a:bodyPr anchor="ctr" anchorCtr="0"/>
          <a:lstStyle>
            <a:lvl1pPr algn="ctr">
              <a:defRPr/>
            </a:lvl1pPr>
          </a:lstStyle>
          <a:p>
            <a:r>
              <a:rPr lang="en-US" dirty="0"/>
              <a:t>Click icon to add table</a:t>
            </a:r>
          </a:p>
        </p:txBody>
      </p:sp>
    </p:spTree>
    <p:extLst>
      <p:ext uri="{BB962C8B-B14F-4D97-AF65-F5344CB8AC3E}">
        <p14:creationId xmlns:p14="http://schemas.microsoft.com/office/powerpoint/2010/main" val="3071010318"/>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p:bg>
      <p:bgPr>
        <a:solidFill>
          <a:schemeClr val="tx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68FF295-4867-A99B-E458-6E9396360BC0}"/>
              </a:ext>
            </a:extLst>
          </p:cNvPr>
          <p:cNvPicPr>
            <a:picLocks noChangeAspect="1"/>
          </p:cNvPicPr>
          <p:nvPr userDrawn="1"/>
        </p:nvPicPr>
        <p:blipFill>
          <a:blip r:embed="rId2"/>
          <a:srcRect/>
          <a:stretch/>
        </p:blipFill>
        <p:spPr>
          <a:xfrm>
            <a:off x="11274" y="3172"/>
            <a:ext cx="12169451" cy="6851654"/>
          </a:xfrm>
          <a:prstGeom prst="rect">
            <a:avLst/>
          </a:prstGeom>
        </p:spPr>
      </p:pic>
      <p:sp>
        <p:nvSpPr>
          <p:cNvPr id="9" name="Text Placeholder 4">
            <a:extLst>
              <a:ext uri="{FF2B5EF4-FFF2-40B4-BE49-F238E27FC236}">
                <a16:creationId xmlns:a16="http://schemas.microsoft.com/office/drawing/2014/main" id="{A7C05C3C-EB57-9CE3-8D71-4524D615C665}"/>
              </a:ext>
            </a:extLst>
          </p:cNvPr>
          <p:cNvSpPr>
            <a:spLocks noGrp="1"/>
          </p:cNvSpPr>
          <p:nvPr>
            <p:ph type="body" sz="quarter" idx="12" hasCustomPrompt="1"/>
          </p:nvPr>
        </p:nvSpPr>
        <p:spPr>
          <a:xfrm>
            <a:off x="1163637" y="4485319"/>
            <a:ext cx="7256463" cy="276999"/>
          </a:xfrm>
          <a:noFill/>
        </p:spPr>
        <p:txBody>
          <a:bodyPr wrap="square" lIns="0" tIns="0" rIns="0" bIns="0">
            <a:spAutoFit/>
          </a:bodyPr>
          <a:lstStyle>
            <a:lvl1pPr marL="0" indent="0">
              <a:spcBef>
                <a:spcPts val="0"/>
              </a:spcBef>
              <a:spcAft>
                <a:spcPts val="0"/>
              </a:spcAft>
              <a:buFont typeface="Arial" panose="020B0604020202020204" pitchFamily="34" charset="0"/>
              <a:buNone/>
              <a:defRPr sz="1800" spc="0" baseline="0">
                <a:solidFill>
                  <a:schemeClr val="bg1"/>
                </a:solidFill>
                <a:latin typeface="+mj-lt"/>
              </a:defRPr>
            </a:lvl1pPr>
          </a:lstStyle>
          <a:p>
            <a:pPr lvl="0"/>
            <a:r>
              <a:rPr lang="en-US"/>
              <a:t>Name attribute</a:t>
            </a:r>
          </a:p>
        </p:txBody>
      </p:sp>
      <p:sp>
        <p:nvSpPr>
          <p:cNvPr id="10" name="Text Placeholder 4">
            <a:extLst>
              <a:ext uri="{FF2B5EF4-FFF2-40B4-BE49-F238E27FC236}">
                <a16:creationId xmlns:a16="http://schemas.microsoft.com/office/drawing/2014/main" id="{A0CDB07D-2FEA-8773-9F92-922A8CE70D0E}"/>
              </a:ext>
            </a:extLst>
          </p:cNvPr>
          <p:cNvSpPr>
            <a:spLocks noGrp="1"/>
          </p:cNvSpPr>
          <p:nvPr>
            <p:ph type="body" sz="quarter" idx="13" hasCustomPrompt="1"/>
          </p:nvPr>
        </p:nvSpPr>
        <p:spPr>
          <a:xfrm>
            <a:off x="1163637" y="4891719"/>
            <a:ext cx="7256463" cy="215444"/>
          </a:xfrm>
          <a:noFill/>
        </p:spPr>
        <p:txBody>
          <a:bodyPr wrap="square" lIns="0" tIns="0" rIns="0" bIns="0">
            <a:spAutoFit/>
          </a:bodyPr>
          <a:lstStyle>
            <a:lvl1pPr marL="0" indent="0">
              <a:spcBef>
                <a:spcPts val="0"/>
              </a:spcBef>
              <a:spcAft>
                <a:spcPts val="0"/>
              </a:spcAft>
              <a:buFont typeface="Arial" panose="020B0604020202020204" pitchFamily="34" charset="0"/>
              <a:buNone/>
              <a:defRPr sz="1400" spc="0" baseline="0">
                <a:solidFill>
                  <a:schemeClr val="bg1"/>
                </a:solidFill>
                <a:latin typeface="+mn-lt"/>
              </a:defRPr>
            </a:lvl1pPr>
          </a:lstStyle>
          <a:p>
            <a:pPr lvl="0"/>
            <a:r>
              <a:rPr lang="en-US"/>
              <a:t>Job title or another attribute</a:t>
            </a:r>
          </a:p>
        </p:txBody>
      </p:sp>
      <p:sp>
        <p:nvSpPr>
          <p:cNvPr id="3" name="Title 2">
            <a:extLst>
              <a:ext uri="{FF2B5EF4-FFF2-40B4-BE49-F238E27FC236}">
                <a16:creationId xmlns:a16="http://schemas.microsoft.com/office/drawing/2014/main" id="{893AADA0-6CA3-9903-2ECD-86BEBBEE6411}"/>
              </a:ext>
            </a:extLst>
          </p:cNvPr>
          <p:cNvSpPr>
            <a:spLocks noGrp="1"/>
          </p:cNvSpPr>
          <p:nvPr>
            <p:ph type="title"/>
          </p:nvPr>
        </p:nvSpPr>
        <p:spPr>
          <a:xfrm>
            <a:off x="1163637" y="850900"/>
            <a:ext cx="7256463" cy="3238500"/>
          </a:xfrm>
        </p:spPr>
        <p:txBody>
          <a:bodyPr anchor="b" anchorCtr="0">
            <a:normAutofit/>
          </a:bodyPr>
          <a:lstStyle>
            <a:lvl1pPr>
              <a:lnSpc>
                <a:spcPct val="90000"/>
              </a:lnSpc>
              <a:defRPr sz="3600">
                <a:solidFill>
                  <a:schemeClr val="bg1"/>
                </a:solidFill>
                <a:latin typeface="+mj-lt"/>
              </a:defRPr>
            </a:lvl1pPr>
          </a:lstStyle>
          <a:p>
            <a:r>
              <a:rPr lang="en-US"/>
              <a:t>Click to edit Master title style</a:t>
            </a:r>
          </a:p>
        </p:txBody>
      </p:sp>
    </p:spTree>
    <p:extLst>
      <p:ext uri="{BB962C8B-B14F-4D97-AF65-F5344CB8AC3E}">
        <p14:creationId xmlns:p14="http://schemas.microsoft.com/office/powerpoint/2010/main" val="29622093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Quote slide">
    <p:bg>
      <p:bgPr>
        <a:solidFill>
          <a:schemeClr val="tx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6384CE2-D6E0-13F7-2703-159866AF744A}"/>
              </a:ext>
            </a:extLst>
          </p:cNvPr>
          <p:cNvPicPr>
            <a:picLocks noChangeAspect="1"/>
          </p:cNvPicPr>
          <p:nvPr userDrawn="1"/>
        </p:nvPicPr>
        <p:blipFill>
          <a:blip r:embed="rId2"/>
          <a:srcRect/>
          <a:stretch/>
        </p:blipFill>
        <p:spPr>
          <a:xfrm>
            <a:off x="11274" y="3172"/>
            <a:ext cx="12169451" cy="6851654"/>
          </a:xfrm>
          <a:prstGeom prst="rect">
            <a:avLst/>
          </a:prstGeom>
        </p:spPr>
      </p:pic>
      <p:sp>
        <p:nvSpPr>
          <p:cNvPr id="9" name="Text Placeholder 4">
            <a:extLst>
              <a:ext uri="{FF2B5EF4-FFF2-40B4-BE49-F238E27FC236}">
                <a16:creationId xmlns:a16="http://schemas.microsoft.com/office/drawing/2014/main" id="{A7C05C3C-EB57-9CE3-8D71-4524D615C665}"/>
              </a:ext>
            </a:extLst>
          </p:cNvPr>
          <p:cNvSpPr>
            <a:spLocks noGrp="1"/>
          </p:cNvSpPr>
          <p:nvPr>
            <p:ph type="body" sz="quarter" idx="12" hasCustomPrompt="1"/>
          </p:nvPr>
        </p:nvSpPr>
        <p:spPr>
          <a:xfrm>
            <a:off x="2482850" y="4485319"/>
            <a:ext cx="7256463" cy="276999"/>
          </a:xfrm>
          <a:noFill/>
        </p:spPr>
        <p:txBody>
          <a:bodyPr wrap="square" lIns="0" tIns="0" rIns="0" bIns="0">
            <a:spAutoFit/>
          </a:bodyPr>
          <a:lstStyle>
            <a:lvl1pPr marL="0" indent="0">
              <a:spcBef>
                <a:spcPts val="0"/>
              </a:spcBef>
              <a:spcAft>
                <a:spcPts val="0"/>
              </a:spcAft>
              <a:buFont typeface="Arial" panose="020B0604020202020204" pitchFamily="34" charset="0"/>
              <a:buNone/>
              <a:defRPr sz="1800" spc="0" baseline="0">
                <a:solidFill>
                  <a:schemeClr val="bg1"/>
                </a:solidFill>
                <a:latin typeface="+mj-lt"/>
              </a:defRPr>
            </a:lvl1pPr>
          </a:lstStyle>
          <a:p>
            <a:pPr lvl="0"/>
            <a:r>
              <a:rPr lang="en-US"/>
              <a:t>Name attribute</a:t>
            </a:r>
          </a:p>
        </p:txBody>
      </p:sp>
      <p:sp>
        <p:nvSpPr>
          <p:cNvPr id="10" name="Text Placeholder 4">
            <a:extLst>
              <a:ext uri="{FF2B5EF4-FFF2-40B4-BE49-F238E27FC236}">
                <a16:creationId xmlns:a16="http://schemas.microsoft.com/office/drawing/2014/main" id="{A0CDB07D-2FEA-8773-9F92-922A8CE70D0E}"/>
              </a:ext>
            </a:extLst>
          </p:cNvPr>
          <p:cNvSpPr>
            <a:spLocks noGrp="1"/>
          </p:cNvSpPr>
          <p:nvPr>
            <p:ph type="body" sz="quarter" idx="13" hasCustomPrompt="1"/>
          </p:nvPr>
        </p:nvSpPr>
        <p:spPr>
          <a:xfrm>
            <a:off x="2482850" y="4891719"/>
            <a:ext cx="7256463" cy="215444"/>
          </a:xfrm>
          <a:noFill/>
        </p:spPr>
        <p:txBody>
          <a:bodyPr wrap="square" lIns="0" tIns="0" rIns="0" bIns="0">
            <a:spAutoFit/>
          </a:bodyPr>
          <a:lstStyle>
            <a:lvl1pPr marL="0" indent="0">
              <a:spcBef>
                <a:spcPts val="0"/>
              </a:spcBef>
              <a:spcAft>
                <a:spcPts val="0"/>
              </a:spcAft>
              <a:buFont typeface="Arial" panose="020B0604020202020204" pitchFamily="34" charset="0"/>
              <a:buNone/>
              <a:defRPr sz="1400" spc="0" baseline="0">
                <a:solidFill>
                  <a:schemeClr val="bg1"/>
                </a:solidFill>
                <a:latin typeface="+mn-lt"/>
              </a:defRPr>
            </a:lvl1pPr>
          </a:lstStyle>
          <a:p>
            <a:pPr lvl="0"/>
            <a:r>
              <a:rPr lang="en-US"/>
              <a:t>Job title or another attribute</a:t>
            </a:r>
          </a:p>
        </p:txBody>
      </p:sp>
      <p:sp>
        <p:nvSpPr>
          <p:cNvPr id="3" name="Title 2">
            <a:extLst>
              <a:ext uri="{FF2B5EF4-FFF2-40B4-BE49-F238E27FC236}">
                <a16:creationId xmlns:a16="http://schemas.microsoft.com/office/drawing/2014/main" id="{893AADA0-6CA3-9903-2ECD-86BEBBEE6411}"/>
              </a:ext>
            </a:extLst>
          </p:cNvPr>
          <p:cNvSpPr>
            <a:spLocks noGrp="1"/>
          </p:cNvSpPr>
          <p:nvPr>
            <p:ph type="title"/>
          </p:nvPr>
        </p:nvSpPr>
        <p:spPr>
          <a:xfrm>
            <a:off x="2482850" y="1177602"/>
            <a:ext cx="7256463" cy="2911798"/>
          </a:xfrm>
        </p:spPr>
        <p:txBody>
          <a:bodyPr anchor="b" anchorCtr="0">
            <a:normAutofit/>
          </a:bodyPr>
          <a:lstStyle>
            <a:lvl1pPr>
              <a:lnSpc>
                <a:spcPct val="90000"/>
              </a:lnSpc>
              <a:defRPr sz="3600">
                <a:solidFill>
                  <a:schemeClr val="bg1"/>
                </a:solidFill>
                <a:latin typeface="+mj-lt"/>
              </a:defRPr>
            </a:lvl1pPr>
          </a:lstStyle>
          <a:p>
            <a:r>
              <a:rPr lang="en-US"/>
              <a:t>Click to edit Master title style</a:t>
            </a:r>
          </a:p>
        </p:txBody>
      </p:sp>
      <p:pic>
        <p:nvPicPr>
          <p:cNvPr id="8" name="Picture 7">
            <a:extLst>
              <a:ext uri="{FF2B5EF4-FFF2-40B4-BE49-F238E27FC236}">
                <a16:creationId xmlns:a16="http://schemas.microsoft.com/office/drawing/2014/main" id="{04EC2229-8FBE-426A-CDA3-79B76E4E64E9}"/>
              </a:ext>
            </a:extLst>
          </p:cNvPr>
          <p:cNvPicPr>
            <a:picLocks noChangeAspect="1"/>
          </p:cNvPicPr>
          <p:nvPr userDrawn="1"/>
        </p:nvPicPr>
        <p:blipFill>
          <a:blip r:embed="rId3"/>
          <a:stretch>
            <a:fillRect/>
          </a:stretch>
        </p:blipFill>
        <p:spPr bwMode="black">
          <a:xfrm>
            <a:off x="549201" y="1033463"/>
            <a:ext cx="1555824" cy="1392940"/>
          </a:xfrm>
          <a:prstGeom prst="rect">
            <a:avLst/>
          </a:prstGeom>
        </p:spPr>
      </p:pic>
    </p:spTree>
    <p:extLst>
      <p:ext uri="{BB962C8B-B14F-4D97-AF65-F5344CB8AC3E}">
        <p14:creationId xmlns:p14="http://schemas.microsoft.com/office/powerpoint/2010/main" val="15668541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bg2"/>
        </a:solidFill>
        <a:effectLst/>
      </p:bgPr>
    </p:bg>
    <p:spTree>
      <p:nvGrpSpPr>
        <p:cNvPr id="1" name=""/>
        <p:cNvGrpSpPr/>
        <p:nvPr/>
      </p:nvGrpSpPr>
      <p:grpSpPr>
        <a:xfrm>
          <a:off x="0" y="0"/>
          <a:ext cx="0" cy="0"/>
          <a:chOff x="0" y="0"/>
          <a:chExt cx="0" cy="0"/>
        </a:xfrm>
      </p:grpSpPr>
      <p:pic>
        <p:nvPicPr>
          <p:cNvPr id="6" name="Picture 5" descr="A picture containing case, accessory, arranged&#10;&#10;Description automatically generated">
            <a:extLst>
              <a:ext uri="{FF2B5EF4-FFF2-40B4-BE49-F238E27FC236}">
                <a16:creationId xmlns:a16="http://schemas.microsoft.com/office/drawing/2014/main" id="{A38C42C5-9D1B-8547-8199-B0D8C17707CB}"/>
              </a:ext>
            </a:extLst>
          </p:cNvPr>
          <p:cNvPicPr>
            <a:picLocks noChangeAspect="1"/>
          </p:cNvPicPr>
          <p:nvPr userDrawn="1"/>
        </p:nvPicPr>
        <p:blipFill rotWithShape="1">
          <a:blip r:embed="rId2">
            <a:alphaModFix/>
          </a:blip>
          <a:srcRect r="19824"/>
          <a:stretch/>
        </p:blipFill>
        <p:spPr>
          <a:xfrm>
            <a:off x="2417010" y="0"/>
            <a:ext cx="9774990" cy="6858000"/>
          </a:xfrm>
          <a:prstGeom prst="rect">
            <a:avLst/>
          </a:prstGeom>
        </p:spPr>
      </p:pic>
      <p:sp>
        <p:nvSpPr>
          <p:cNvPr id="2" name="Title 1"/>
          <p:cNvSpPr>
            <a:spLocks noGrp="1"/>
          </p:cNvSpPr>
          <p:nvPr>
            <p:ph type="title" hasCustomPrompt="1"/>
          </p:nvPr>
        </p:nvSpPr>
        <p:spPr>
          <a:xfrm>
            <a:off x="585215" y="3091208"/>
            <a:ext cx="4773168" cy="4431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200" b="0" kern="1200" cap="none" spc="-50" baseline="0" dirty="0">
                <a:ln w="3175">
                  <a:noFill/>
                </a:ln>
                <a:solidFill>
                  <a:schemeClr val="accent2"/>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92102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5">
    <p:bg>
      <p:bgPr>
        <a:solidFill>
          <a:schemeClr val="bg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CC7D666-BCD6-C322-9710-8EA204E6238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2" y="0"/>
            <a:ext cx="12191994" cy="6857997"/>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5507737"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5503371"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7" name="Picture Placeholder" descr="This photo is a 'placeholder' only. Drag or drop your photo here, or click and tap the center to insert a photo.">
            <a:extLst>
              <a:ext uri="{FF2B5EF4-FFF2-40B4-BE49-F238E27FC236}">
                <a16:creationId xmlns:a16="http://schemas.microsoft.com/office/drawing/2014/main" id="{A02A72DD-8168-61B6-9FF1-1DF8840DE8A9}"/>
              </a:ext>
            </a:extLst>
          </p:cNvPr>
          <p:cNvSpPr>
            <a:spLocks noGrp="1"/>
          </p:cNvSpPr>
          <p:nvPr>
            <p:ph type="pic" sz="quarter" idx="14"/>
          </p:nvPr>
        </p:nvSpPr>
        <p:spPr bwMode="ltGray">
          <a:xfrm>
            <a:off x="8547960" y="2099733"/>
            <a:ext cx="2863181" cy="2863181"/>
          </a:xfrm>
          <a:prstGeom prst="roundRect">
            <a:avLst>
              <a:gd name="adj" fmla="val 21738"/>
            </a:avLst>
          </a:prstGeo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Click icon to add picture</a:t>
            </a:r>
          </a:p>
        </p:txBody>
      </p:sp>
    </p:spTree>
    <p:extLst>
      <p:ext uri="{BB962C8B-B14F-4D97-AF65-F5344CB8AC3E}">
        <p14:creationId xmlns:p14="http://schemas.microsoft.com/office/powerpoint/2010/main" val="18998113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emo slide 1">
    <p:bg>
      <p:bgPr>
        <a:solidFill>
          <a:schemeClr val="bg2"/>
        </a:solidFill>
        <a:effectLst/>
      </p:bgPr>
    </p:bg>
    <p:spTree>
      <p:nvGrpSpPr>
        <p:cNvPr id="1" name=""/>
        <p:cNvGrpSpPr/>
        <p:nvPr/>
      </p:nvGrpSpPr>
      <p:grpSpPr>
        <a:xfrm>
          <a:off x="0" y="0"/>
          <a:ext cx="0" cy="0"/>
          <a:chOff x="0" y="0"/>
          <a:chExt cx="0" cy="0"/>
        </a:xfrm>
      </p:grpSpPr>
      <p:pic>
        <p:nvPicPr>
          <p:cNvPr id="6" name="Picture 5" descr="A picture containing case, accessory, arranged&#10;&#10;Description automatically generated">
            <a:extLst>
              <a:ext uri="{FF2B5EF4-FFF2-40B4-BE49-F238E27FC236}">
                <a16:creationId xmlns:a16="http://schemas.microsoft.com/office/drawing/2014/main" id="{2A6AA0B9-027D-8539-FF20-AFB01D1F7528}"/>
              </a:ext>
            </a:extLst>
          </p:cNvPr>
          <p:cNvPicPr>
            <a:picLocks noChangeAspect="1"/>
          </p:cNvPicPr>
          <p:nvPr userDrawn="1"/>
        </p:nvPicPr>
        <p:blipFill rotWithShape="1">
          <a:blip r:embed="rId2">
            <a:alphaModFix/>
          </a:blip>
          <a:srcRect r="19824"/>
          <a:stretch/>
        </p:blipFill>
        <p:spPr>
          <a:xfrm>
            <a:off x="2417010" y="0"/>
            <a:ext cx="9774990" cy="6858000"/>
          </a:xfrm>
          <a:prstGeom prst="rect">
            <a:avLst/>
          </a:prstGeom>
        </p:spPr>
      </p:pic>
      <p:sp>
        <p:nvSpPr>
          <p:cNvPr id="2" name="Title 1"/>
          <p:cNvSpPr>
            <a:spLocks noGrp="1"/>
          </p:cNvSpPr>
          <p:nvPr>
            <p:ph type="title" hasCustomPrompt="1"/>
          </p:nvPr>
        </p:nvSpPr>
        <p:spPr>
          <a:xfrm>
            <a:off x="585216" y="3088623"/>
            <a:ext cx="4772847" cy="4431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200" b="0" kern="1200" cap="none" spc="-50" baseline="0" dirty="0">
                <a:ln w="3175">
                  <a:noFill/>
                </a:ln>
                <a:solidFill>
                  <a:schemeClr val="accent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4772847"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0975791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tx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72895CD-3ACC-B277-AF09-94C7F3BA0C42}"/>
              </a:ext>
            </a:extLst>
          </p:cNvPr>
          <p:cNvPicPr>
            <a:picLocks noChangeAspect="1"/>
          </p:cNvPicPr>
          <p:nvPr userDrawn="1"/>
        </p:nvPicPr>
        <p:blipFill>
          <a:blip r:embed="rId2"/>
          <a:srcRect/>
          <a:stretch/>
        </p:blipFill>
        <p:spPr>
          <a:xfrm>
            <a:off x="11274" y="3172"/>
            <a:ext cx="12169451" cy="6851654"/>
          </a:xfrm>
          <a:prstGeom prst="rect">
            <a:avLst/>
          </a:prstGeom>
        </p:spPr>
      </p:pic>
      <p:sp>
        <p:nvSpPr>
          <p:cNvPr id="2" name="Title 1"/>
          <p:cNvSpPr>
            <a:spLocks noGrp="1"/>
          </p:cNvSpPr>
          <p:nvPr>
            <p:ph type="title" hasCustomPrompt="1"/>
          </p:nvPr>
        </p:nvSpPr>
        <p:spPr>
          <a:xfrm>
            <a:off x="585216" y="3091208"/>
            <a:ext cx="9144000" cy="443198"/>
          </a:xfrm>
          <a:noFill/>
        </p:spPr>
        <p:txBody>
          <a:bodyPr lIns="0" tIns="0" rIns="0" bIns="0" anchor="b" anchorCtr="0">
            <a:spAutoFit/>
          </a:bodyPr>
          <a:lstStyle>
            <a:lvl1pPr algn="l" defTabSz="932742" rtl="0" eaLnBrk="1" latinLnBrk="0" hangingPunct="1">
              <a:lnSpc>
                <a:spcPct val="90000"/>
              </a:lnSpc>
              <a:spcBef>
                <a:spcPct val="0"/>
              </a:spcBef>
              <a:buNone/>
              <a:defRPr lang="en-US" sz="3200" b="0" kern="1200" cap="none" spc="-50" baseline="0" dirty="0">
                <a:ln w="3175">
                  <a:noFill/>
                </a:ln>
                <a:solidFill>
                  <a:schemeClr val="accent2"/>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7508309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5143584-306A-02B8-FA6E-D3C3F170AB40}"/>
              </a:ext>
            </a:extLst>
          </p:cNvPr>
          <p:cNvPicPr>
            <a:picLocks noChangeAspect="1"/>
          </p:cNvPicPr>
          <p:nvPr userDrawn="1"/>
        </p:nvPicPr>
        <p:blipFill>
          <a:blip r:embed="rId2"/>
          <a:srcRect/>
          <a:stretch/>
        </p:blipFill>
        <p:spPr>
          <a:xfrm>
            <a:off x="11274" y="3172"/>
            <a:ext cx="12169451" cy="6851654"/>
          </a:xfrm>
          <a:prstGeom prst="rect">
            <a:avLst/>
          </a:prstGeom>
        </p:spPr>
      </p:pic>
      <p:sp>
        <p:nvSpPr>
          <p:cNvPr id="2" name="Title 1"/>
          <p:cNvSpPr>
            <a:spLocks noGrp="1"/>
          </p:cNvSpPr>
          <p:nvPr>
            <p:ph type="title" hasCustomPrompt="1"/>
          </p:nvPr>
        </p:nvSpPr>
        <p:spPr>
          <a:xfrm>
            <a:off x="585216" y="3088623"/>
            <a:ext cx="4772847" cy="4431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200" b="0" kern="1200" cap="none" spc="-50" baseline="0" dirty="0">
                <a:ln w="3175">
                  <a:noFill/>
                </a:ln>
                <a:solidFill>
                  <a:schemeClr val="accent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4772847"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6243594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ection Title 3">
    <p:bg bwMode="gray">
      <p:bgPr>
        <a:solidFill>
          <a:schemeClr val="tx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3756D10-0030-D9D3-52FE-13D839CE63BE}"/>
              </a:ext>
            </a:extLst>
          </p:cNvPr>
          <p:cNvPicPr>
            <a:picLocks noChangeAspect="1"/>
          </p:cNvPicPr>
          <p:nvPr userDrawn="1"/>
        </p:nvPicPr>
        <p:blipFill>
          <a:blip r:embed="rId2"/>
          <a:srcRect/>
          <a:stretch/>
        </p:blipFill>
        <p:spPr>
          <a:xfrm>
            <a:off x="0" y="0"/>
            <a:ext cx="12191998" cy="6857999"/>
          </a:xfrm>
          <a:prstGeom prst="rect">
            <a:avLst/>
          </a:prstGeom>
        </p:spPr>
      </p:pic>
      <p:sp>
        <p:nvSpPr>
          <p:cNvPr id="2" name="Title 1"/>
          <p:cNvSpPr>
            <a:spLocks noGrp="1"/>
          </p:cNvSpPr>
          <p:nvPr>
            <p:ph type="title" hasCustomPrompt="1"/>
          </p:nvPr>
        </p:nvSpPr>
        <p:spPr>
          <a:xfrm>
            <a:off x="585216" y="3091208"/>
            <a:ext cx="8542742" cy="4431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200" b="0" kern="1200" cap="none" spc="-50" baseline="0" dirty="0">
                <a:ln w="3175">
                  <a:noFill/>
                </a:ln>
                <a:solidFill>
                  <a:schemeClr val="accent2"/>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1323507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emo slide 3">
    <p:bg bwMode="gray">
      <p:bgPr>
        <a:solidFill>
          <a:schemeClr val="tx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0DD76C9-BFBE-F9EF-4518-9E0E58925988}"/>
              </a:ext>
            </a:extLst>
          </p:cNvPr>
          <p:cNvPicPr>
            <a:picLocks noChangeAspect="1"/>
          </p:cNvPicPr>
          <p:nvPr userDrawn="1"/>
        </p:nvPicPr>
        <p:blipFill>
          <a:blip r:embed="rId2"/>
          <a:srcRect/>
          <a:stretch/>
        </p:blipFill>
        <p:spPr>
          <a:xfrm>
            <a:off x="0" y="0"/>
            <a:ext cx="12191998" cy="6857999"/>
          </a:xfrm>
          <a:prstGeom prst="rect">
            <a:avLst/>
          </a:prstGeom>
        </p:spPr>
      </p:pic>
      <p:sp>
        <p:nvSpPr>
          <p:cNvPr id="2" name="Title 1"/>
          <p:cNvSpPr>
            <a:spLocks noGrp="1"/>
          </p:cNvSpPr>
          <p:nvPr>
            <p:ph type="title" hasCustomPrompt="1"/>
          </p:nvPr>
        </p:nvSpPr>
        <p:spPr>
          <a:xfrm>
            <a:off x="585216" y="3088623"/>
            <a:ext cx="9144000" cy="443198"/>
          </a:xfrm>
          <a:noFill/>
        </p:spPr>
        <p:txBody>
          <a:bodyPr lIns="0" tIns="0" rIns="0" bIns="0" anchor="b" anchorCtr="0">
            <a:spAutoFit/>
          </a:bodyPr>
          <a:lstStyle>
            <a:lvl1pPr algn="l" defTabSz="932742" rtl="0" eaLnBrk="1" latinLnBrk="0" hangingPunct="1">
              <a:lnSpc>
                <a:spcPct val="90000"/>
              </a:lnSpc>
              <a:spcBef>
                <a:spcPct val="0"/>
              </a:spcBef>
              <a:buNone/>
              <a:defRPr lang="en-US" sz="3200" b="0" kern="1200" cap="none" spc="-50" baseline="0" dirty="0">
                <a:ln w="3175">
                  <a:noFill/>
                </a:ln>
                <a:solidFill>
                  <a:schemeClr val="accent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bg1"/>
                </a:solidFill>
                <a:latin typeface="+mn-lt"/>
              </a:defRPr>
            </a:lvl1pPr>
          </a:lstStyle>
          <a:p>
            <a:pPr lvl="0"/>
            <a:r>
              <a:rPr lang="en-US"/>
              <a:t>Speaker name</a:t>
            </a:r>
          </a:p>
        </p:txBody>
      </p:sp>
    </p:spTree>
    <p:extLst>
      <p:ext uri="{BB962C8B-B14F-4D97-AF65-F5344CB8AC3E}">
        <p14:creationId xmlns:p14="http://schemas.microsoft.com/office/powerpoint/2010/main" val="39362557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45520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12">
          <p15:clr>
            <a:srgbClr val="5ACBF0"/>
          </p15:clr>
        </p15:guide>
        <p15:guide id="29" orient="horz" pos="1272">
          <p15:clr>
            <a:srgbClr val="5ACBF0"/>
          </p15:clr>
        </p15:guide>
        <p15:guide id="30" orient="horz" pos="28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888223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pic>
        <p:nvPicPr>
          <p:cNvPr id="5" name="MS logo gray - EMF" descr="Microsoft logo, gray text version">
            <a:extLst>
              <a:ext uri="{FF2B5EF4-FFF2-40B4-BE49-F238E27FC236}">
                <a16:creationId xmlns:a16="http://schemas.microsoft.com/office/drawing/2014/main" id="{65B203D6-28D8-49EF-2E9F-2825A9C395D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6" name="Title 1">
            <a:extLst>
              <a:ext uri="{FF2B5EF4-FFF2-40B4-BE49-F238E27FC236}">
                <a16:creationId xmlns:a16="http://schemas.microsoft.com/office/drawing/2014/main" id="{08079CCE-8626-53E5-1C9C-E9081D2B67CD}"/>
              </a:ext>
            </a:extLst>
          </p:cNvPr>
          <p:cNvSpPr>
            <a:spLocks noGrp="1"/>
          </p:cNvSpPr>
          <p:nvPr>
            <p:ph type="title"/>
          </p:nvPr>
        </p:nvSpPr>
        <p:spPr>
          <a:xfrm>
            <a:off x="4255769" y="1769814"/>
            <a:ext cx="5504688" cy="307777"/>
          </a:xfrm>
        </p:spPr>
        <p:txBody>
          <a:bodyPr/>
          <a:lstStyle>
            <a:lvl1pPr marL="0" algn="l" defTabSz="457200" rtl="0" eaLnBrk="1" latinLnBrk="0" hangingPunct="1">
              <a:lnSpc>
                <a:spcPct val="100000"/>
              </a:lnSpc>
              <a:spcBef>
                <a:spcPct val="0"/>
              </a:spcBef>
              <a:buNone/>
              <a:defRPr lang="en-US" sz="2000" b="0" kern="1200" cap="none" spc="-50" baseline="0" dirty="0">
                <a:ln w="3175">
                  <a:noFill/>
                </a:ln>
                <a:solidFill>
                  <a:schemeClr val="bg1"/>
                </a:solidFill>
                <a:effectLst/>
                <a:latin typeface="+mn-lt"/>
                <a:ea typeface="+mn-ea"/>
                <a:cs typeface="Segoe UI" panose="020B0502040204020203" pitchFamily="34" charset="0"/>
              </a:defRPr>
            </a:lvl1pPr>
          </a:lstStyle>
          <a:p>
            <a:r>
              <a:rPr lang="en-US"/>
              <a:t>Click to edit Master title style</a:t>
            </a:r>
          </a:p>
        </p:txBody>
      </p:sp>
      <p:sp>
        <p:nvSpPr>
          <p:cNvPr id="7" name="Text Placeholder 4">
            <a:extLst>
              <a:ext uri="{FF2B5EF4-FFF2-40B4-BE49-F238E27FC236}">
                <a16:creationId xmlns:a16="http://schemas.microsoft.com/office/drawing/2014/main" id="{8845B3A2-DAC2-0B7B-1866-377A5A244AC2}"/>
              </a:ext>
            </a:extLst>
          </p:cNvPr>
          <p:cNvSpPr>
            <a:spLocks noGrp="1"/>
          </p:cNvSpPr>
          <p:nvPr>
            <p:ph type="body" sz="quarter" idx="12" hasCustomPrompt="1"/>
          </p:nvPr>
        </p:nvSpPr>
        <p:spPr>
          <a:xfrm>
            <a:off x="585216" y="1572227"/>
            <a:ext cx="3361943" cy="553998"/>
          </a:xfrm>
          <a:noFill/>
        </p:spPr>
        <p:txBody>
          <a:bodyPr wrap="square" lIns="0" tIns="0" rIns="0" bIns="0">
            <a:spAutoFit/>
          </a:bodyPr>
          <a:lstStyle>
            <a:lvl1pPr marL="0" indent="0" algn="l" defTabSz="457200" rtl="0" eaLnBrk="1" latinLnBrk="0" hangingPunct="1">
              <a:lnSpc>
                <a:spcPct val="100000"/>
              </a:lnSpc>
              <a:spcBef>
                <a:spcPct val="0"/>
              </a:spcBef>
              <a:spcAft>
                <a:spcPts val="0"/>
              </a:spcAft>
              <a:buFont typeface="Arial" panose="020B0604020202020204" pitchFamily="34" charset="0"/>
              <a:buNone/>
              <a:defRPr lang="en-US" sz="3600" b="0" kern="1200" cap="none" spc="-50" baseline="0" dirty="0">
                <a:ln w="3175">
                  <a:noFill/>
                </a:ln>
                <a:solidFill>
                  <a:schemeClr val="accent2"/>
                </a:solidFill>
                <a:effectLst/>
                <a:latin typeface="+mj-lt"/>
                <a:ea typeface="+mn-ea"/>
                <a:cs typeface="Segoe UI" panose="020B0502040204020203" pitchFamily="34" charset="0"/>
              </a:defRPr>
            </a:lvl1pPr>
          </a:lstStyle>
          <a:p>
            <a:pPr lvl="0"/>
            <a:r>
              <a:rPr lang="en-US"/>
              <a:t>Thank you.</a:t>
            </a:r>
          </a:p>
        </p:txBody>
      </p:sp>
    </p:spTree>
    <p:extLst>
      <p:ext uri="{BB962C8B-B14F-4D97-AF65-F5344CB8AC3E}">
        <p14:creationId xmlns:p14="http://schemas.microsoft.com/office/powerpoint/2010/main" val="14598759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60">
          <p15:clr>
            <a:srgbClr val="FBAE40"/>
          </p15:clr>
        </p15:guide>
        <p15:guide id="2" orient="horz" pos="1272">
          <p15:clr>
            <a:srgbClr val="FBAE40"/>
          </p15:clr>
        </p15:guide>
        <p15:guide id="3" orient="horz" pos="912">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losing logo slide 2">
    <p:bg>
      <p:bgPr>
        <a:solidFill>
          <a:schemeClr val="tx2"/>
        </a:solidFill>
        <a:effectLst/>
      </p:bgPr>
    </p:bg>
    <p:spTree>
      <p:nvGrpSpPr>
        <p:cNvPr id="1" name=""/>
        <p:cNvGrpSpPr/>
        <p:nvPr/>
      </p:nvGrpSpPr>
      <p:grpSpPr>
        <a:xfrm>
          <a:off x="0" y="0"/>
          <a:ext cx="0" cy="0"/>
          <a:chOff x="0" y="0"/>
          <a:chExt cx="0" cy="0"/>
        </a:xfrm>
      </p:grpSpPr>
      <p:sp>
        <p:nvSpPr>
          <p:cNvPr id="10" name="Text Placeholder 4">
            <a:extLst>
              <a:ext uri="{FF2B5EF4-FFF2-40B4-BE49-F238E27FC236}">
                <a16:creationId xmlns:a16="http://schemas.microsoft.com/office/drawing/2014/main" id="{4F0F127D-8512-846C-2C30-5A85666BF445}"/>
              </a:ext>
            </a:extLst>
          </p:cNvPr>
          <p:cNvSpPr>
            <a:spLocks noGrp="1"/>
          </p:cNvSpPr>
          <p:nvPr>
            <p:ph type="body" sz="quarter" idx="12" hasCustomPrompt="1"/>
          </p:nvPr>
        </p:nvSpPr>
        <p:spPr>
          <a:xfrm>
            <a:off x="6090921" y="4612614"/>
            <a:ext cx="5524500" cy="553998"/>
          </a:xfrm>
          <a:noFill/>
        </p:spPr>
        <p:txBody>
          <a:bodyPr wrap="square" lIns="0" tIns="0" rIns="0" bIns="0">
            <a:spAutoFit/>
          </a:bodyPr>
          <a:lstStyle>
            <a:lvl1pPr marL="0" indent="0" algn="r" defTabSz="457200" rtl="0" eaLnBrk="1" latinLnBrk="0" hangingPunct="1">
              <a:lnSpc>
                <a:spcPct val="100000"/>
              </a:lnSpc>
              <a:spcBef>
                <a:spcPct val="0"/>
              </a:spcBef>
              <a:spcAft>
                <a:spcPts val="0"/>
              </a:spcAft>
              <a:buFont typeface="Arial" panose="020B0604020202020204" pitchFamily="34" charset="0"/>
              <a:buNone/>
              <a:defRPr lang="en-US" sz="3600" b="0" kern="1200" cap="none" spc="-50" baseline="0" dirty="0">
                <a:ln w="3175">
                  <a:noFill/>
                </a:ln>
                <a:solidFill>
                  <a:schemeClr val="accent2"/>
                </a:solidFill>
                <a:effectLst/>
                <a:latin typeface="+mj-lt"/>
                <a:ea typeface="+mn-ea"/>
                <a:cs typeface="Segoe UI" panose="020B0502040204020203" pitchFamily="34" charset="0"/>
              </a:defRPr>
            </a:lvl1pPr>
          </a:lstStyle>
          <a:p>
            <a:pPr lvl="0"/>
            <a:r>
              <a:rPr lang="en-US"/>
              <a:t>Thank you.</a:t>
            </a:r>
          </a:p>
        </p:txBody>
      </p:sp>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pic>
        <p:nvPicPr>
          <p:cNvPr id="5" name="MS logo gray - EMF" descr="Microsoft logo, gray text version">
            <a:extLst>
              <a:ext uri="{FF2B5EF4-FFF2-40B4-BE49-F238E27FC236}">
                <a16:creationId xmlns:a16="http://schemas.microsoft.com/office/drawing/2014/main" id="{65B203D6-28D8-49EF-2E9F-2825A9C395D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7A38A2C9-D8C3-D252-BC8C-25222F314054}"/>
              </a:ext>
            </a:extLst>
          </p:cNvPr>
          <p:cNvSpPr>
            <a:spLocks noGrp="1"/>
          </p:cNvSpPr>
          <p:nvPr>
            <p:ph type="title"/>
          </p:nvPr>
        </p:nvSpPr>
        <p:spPr>
          <a:xfrm>
            <a:off x="588263" y="1766555"/>
            <a:ext cx="5502658" cy="307777"/>
          </a:xfrm>
        </p:spPr>
        <p:txBody>
          <a:bodyPr/>
          <a:lstStyle>
            <a:lvl1pPr marL="0" algn="l" defTabSz="457200" rtl="0" eaLnBrk="1" latinLnBrk="0" hangingPunct="1">
              <a:lnSpc>
                <a:spcPct val="100000"/>
              </a:lnSpc>
              <a:spcBef>
                <a:spcPct val="0"/>
              </a:spcBef>
              <a:buNone/>
              <a:defRPr lang="en-US" sz="2000" b="0" kern="1200" cap="none" spc="-50" baseline="0" dirty="0">
                <a:ln w="3175">
                  <a:noFill/>
                </a:ln>
                <a:solidFill>
                  <a:schemeClr val="bg1"/>
                </a:solidFill>
                <a:effectLst/>
                <a:latin typeface="+mn-lt"/>
                <a:ea typeface="+mn-ea"/>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666188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60">
          <p15:clr>
            <a:srgbClr val="FBAE40"/>
          </p15:clr>
        </p15:guide>
        <p15:guide id="2" orient="horz" pos="912">
          <p15:clr>
            <a:srgbClr val="FBAE40"/>
          </p15:clr>
        </p15:guide>
        <p15:guide id="3" orient="horz" pos="1272">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losing logo slide 3">
    <p:bg>
      <p:bgPr>
        <a:solidFill>
          <a:schemeClr val="tx2"/>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pic>
        <p:nvPicPr>
          <p:cNvPr id="5" name="MS logo gray - EMF" descr="Microsoft logo, gray text version">
            <a:extLst>
              <a:ext uri="{FF2B5EF4-FFF2-40B4-BE49-F238E27FC236}">
                <a16:creationId xmlns:a16="http://schemas.microsoft.com/office/drawing/2014/main" id="{65B203D6-28D8-49EF-2E9F-2825A9C395D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4F8C85E6-DBED-FCF3-8B7D-1F82C6DBBCB7}"/>
              </a:ext>
            </a:extLst>
          </p:cNvPr>
          <p:cNvSpPr>
            <a:spLocks noGrp="1"/>
          </p:cNvSpPr>
          <p:nvPr>
            <p:ph type="title"/>
          </p:nvPr>
        </p:nvSpPr>
        <p:spPr>
          <a:xfrm>
            <a:off x="588263" y="1845276"/>
            <a:ext cx="11018520" cy="553998"/>
          </a:xfrm>
        </p:spPr>
        <p:txBody>
          <a:bodyPr/>
          <a:lstStyle>
            <a:lvl1pPr marL="0" algn="l" defTabSz="457200" rtl="0" eaLnBrk="1" latinLnBrk="0" hangingPunct="1">
              <a:defRPr lang="en-US" sz="3600" b="1" kern="1200" dirty="0">
                <a:gradFill>
                  <a:gsLst>
                    <a:gs pos="100000">
                      <a:schemeClr val="accent2"/>
                    </a:gs>
                    <a:gs pos="0">
                      <a:srgbClr val="C73ECC"/>
                    </a:gs>
                  </a:gsLst>
                  <a:lin ang="3900000" scaled="0"/>
                </a:gradFill>
                <a:latin typeface="Segoe UI" panose="020B0502040204020203" pitchFamily="34" charset="0"/>
                <a:ea typeface="+mn-ea"/>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5647540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Slide 5">
    <p:bg>
      <p:bgPr>
        <a:solidFill>
          <a:schemeClr val="bg2"/>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3A552F5-A279-E01D-8684-06A66C8E3A38}"/>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4" y="2425541"/>
            <a:ext cx="4419602" cy="1107996"/>
          </a:xfrm>
        </p:spPr>
        <p:txBody>
          <a:bodyPr wrap="square" anchor="b" anchorCtr="0">
            <a:spAutoFit/>
          </a:bodyPr>
          <a:lst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2044" y="3962400"/>
            <a:ext cx="4419602"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6" name="MS logo gray - EMF" descr="Microsoft logo, gray text version">
            <a:extLst>
              <a:ext uri="{FF2B5EF4-FFF2-40B4-BE49-F238E27FC236}">
                <a16:creationId xmlns:a16="http://schemas.microsoft.com/office/drawing/2014/main" id="{418948DF-F884-6F7D-BBB8-7CABA6572847}"/>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7" name="Picture Placeholder" descr="This photo is a 'placeholder' only. Drag or drop your photo here, or click and tap the center to insert a photo.">
            <a:extLst>
              <a:ext uri="{FF2B5EF4-FFF2-40B4-BE49-F238E27FC236}">
                <a16:creationId xmlns:a16="http://schemas.microsoft.com/office/drawing/2014/main" id="{A02A72DD-8168-61B6-9FF1-1DF8840DE8A9}"/>
              </a:ext>
            </a:extLst>
          </p:cNvPr>
          <p:cNvSpPr>
            <a:spLocks noGrp="1"/>
          </p:cNvSpPr>
          <p:nvPr>
            <p:ph type="pic" sz="quarter" idx="14"/>
          </p:nvPr>
        </p:nvSpPr>
        <p:spPr bwMode="ltGray">
          <a:xfrm>
            <a:off x="6066182" y="1209017"/>
            <a:ext cx="4419601" cy="4419601"/>
          </a:xfrm>
          <a:prstGeom prst="roundRect">
            <a:avLst>
              <a:gd name="adj" fmla="val 21738"/>
            </a:avLst>
          </a:prstGeo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Click icon to add picture</a:t>
            </a:r>
          </a:p>
        </p:txBody>
      </p:sp>
    </p:spTree>
    <p:extLst>
      <p:ext uri="{BB962C8B-B14F-4D97-AF65-F5344CB8AC3E}">
        <p14:creationId xmlns:p14="http://schemas.microsoft.com/office/powerpoint/2010/main" val="8747687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1286506"/>
          </a:xfrm>
        </p:spPr>
        <p:txBody>
          <a:bodyPr>
            <a:spAutoFit/>
          </a:bodyPr>
          <a:lstStyle>
            <a:lvl1pPr>
              <a:defRPr sz="2000">
                <a:latin typeface="+mn-lt"/>
              </a:defRPr>
            </a:lvl1pPr>
            <a:lvl2pPr>
              <a:defRPr sz="1600">
                <a:latin typeface="+mn-lt"/>
              </a:defRPr>
            </a:lvl2pPr>
            <a:lvl3pPr>
              <a:defRPr sz="1400">
                <a:latin typeface="+mn-lt"/>
              </a:defRPr>
            </a:lvl3pPr>
            <a:lvl4pPr>
              <a:defRPr sz="12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13485044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2AB337B-8925-0742-BC46-ED6B80B62C8A}"/>
              </a:ext>
            </a:extLst>
          </p:cNvPr>
          <p:cNvSpPr>
            <a:spLocks noGrp="1"/>
          </p:cNvSpPr>
          <p:nvPr>
            <p:ph type="title"/>
          </p:nvPr>
        </p:nvSpPr>
        <p:spPr>
          <a:xfrm>
            <a:off x="588263" y="585788"/>
            <a:ext cx="11018520" cy="492443"/>
          </a:xfrm>
        </p:spPr>
        <p:txBody>
          <a:bodyPr/>
          <a:lstStyle>
            <a:lvl1pPr>
              <a:defRPr sz="3200">
                <a:solidFill>
                  <a:schemeClr val="tx2"/>
                </a:solidFill>
              </a:defRPr>
            </a:lvl1pPr>
          </a:lstStyle>
          <a:p>
            <a:r>
              <a:rPr lang="en-US"/>
              <a:t>Click to edit Master title style</a:t>
            </a:r>
          </a:p>
        </p:txBody>
      </p:sp>
    </p:spTree>
    <p:extLst>
      <p:ext uri="{BB962C8B-B14F-4D97-AF65-F5344CB8AC3E}">
        <p14:creationId xmlns:p14="http://schemas.microsoft.com/office/powerpoint/2010/main" val="755554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163481"/>
            <a:ext cx="10515600" cy="739056"/>
          </a:xfrm>
        </p:spPr>
        <p:txBody>
          <a:bodyPr>
            <a:normAutofit/>
          </a:bodyPr>
          <a:lstStyle>
            <a:lvl1pPr>
              <a:defRPr sz="2700"/>
            </a:lvl1pPr>
          </a:lstStyle>
          <a:p>
            <a:r>
              <a:rPr lang="en-US" dirty="0"/>
              <a:t>Click to edit Master title style</a:t>
            </a:r>
          </a:p>
        </p:txBody>
      </p:sp>
      <p:grpSp>
        <p:nvGrpSpPr>
          <p:cNvPr id="6" name="Group 5">
            <a:extLst>
              <a:ext uri="{FF2B5EF4-FFF2-40B4-BE49-F238E27FC236}">
                <a16:creationId xmlns:a16="http://schemas.microsoft.com/office/drawing/2014/main" id="{1E91CD03-3F67-4027-8593-90178174566B}"/>
              </a:ext>
            </a:extLst>
          </p:cNvPr>
          <p:cNvGrpSpPr/>
          <p:nvPr userDrawn="1"/>
        </p:nvGrpSpPr>
        <p:grpSpPr>
          <a:xfrm>
            <a:off x="12558031" y="2"/>
            <a:ext cx="1644047" cy="1816099"/>
            <a:chOff x="9433981" y="1"/>
            <a:chExt cx="1644047" cy="1816099"/>
          </a:xfrm>
        </p:grpSpPr>
        <p:sp>
          <p:nvSpPr>
            <p:cNvPr id="7" name="Rectangle: Folded Corner 6">
              <a:extLst>
                <a:ext uri="{FF2B5EF4-FFF2-40B4-BE49-F238E27FC236}">
                  <a16:creationId xmlns:a16="http://schemas.microsoft.com/office/drawing/2014/main" id="{9967EC7A-09F8-4E1B-AB8A-1A11DE75D851}"/>
                </a:ext>
              </a:extLst>
            </p:cNvPr>
            <p:cNvSpPr/>
            <p:nvPr userDrawn="1"/>
          </p:nvSpPr>
          <p:spPr>
            <a:xfrm>
              <a:off x="9433981" y="1"/>
              <a:ext cx="1644047" cy="1816099"/>
            </a:xfrm>
            <a:prstGeom prst="foldedCorner">
              <a:avLst/>
            </a:prstGeom>
            <a:ln>
              <a:noFill/>
            </a:ln>
            <a:effectLst>
              <a:outerShdw blurRad="101600" dist="63500" dir="2700000" algn="tl" rotWithShape="0">
                <a:prstClr val="black">
                  <a:alpha val="40000"/>
                </a:prstClr>
              </a:outerShdw>
            </a:effectLst>
          </p:spPr>
          <p:style>
            <a:lnRef idx="2">
              <a:schemeClr val="accent4">
                <a:shade val="50000"/>
              </a:schemeClr>
            </a:lnRef>
            <a:fillRef idx="1">
              <a:schemeClr val="accent4"/>
            </a:fillRef>
            <a:effectRef idx="0">
              <a:schemeClr val="accent4"/>
            </a:effectRef>
            <a:fontRef idx="minor">
              <a:schemeClr val="lt1"/>
            </a:fontRef>
          </p:style>
          <p:txBody>
            <a:bodyPr rIns="0" rtlCol="0" anchor="t"/>
            <a:lstStyle/>
            <a:p>
              <a:r>
                <a:rPr lang="en-US" sz="1050" dirty="0">
                  <a:solidFill>
                    <a:schemeClr val="accent2">
                      <a:lumMod val="50000"/>
                    </a:schemeClr>
                  </a:solidFill>
                </a:rPr>
                <a:t>To insert Your own icons*:</a:t>
              </a:r>
            </a:p>
            <a:p>
              <a:endParaRPr lang="en-US" sz="1050" dirty="0">
                <a:solidFill>
                  <a:schemeClr val="accent2">
                    <a:lumMod val="50000"/>
                  </a:schemeClr>
                </a:solidFill>
              </a:endParaRPr>
            </a:p>
            <a:p>
              <a:r>
                <a:rPr lang="en-US" sz="1050" b="1" dirty="0">
                  <a:solidFill>
                    <a:schemeClr val="accent2">
                      <a:lumMod val="50000"/>
                    </a:schemeClr>
                  </a:solidFill>
                </a:rPr>
                <a:t>Insert</a:t>
              </a:r>
              <a:r>
                <a:rPr lang="en-US" sz="1050" dirty="0">
                  <a:solidFill>
                    <a:schemeClr val="accent2">
                      <a:lumMod val="50000"/>
                    </a:schemeClr>
                  </a:solidFill>
                </a:rPr>
                <a:t> &gt;&gt; </a:t>
              </a:r>
              <a:r>
                <a:rPr lang="en-US" sz="1050" b="1" dirty="0">
                  <a:solidFill>
                    <a:schemeClr val="accent2">
                      <a:lumMod val="50000"/>
                    </a:schemeClr>
                  </a:solidFill>
                </a:rPr>
                <a:t>Icons</a:t>
              </a:r>
            </a:p>
            <a:p>
              <a:endParaRPr lang="en-US" sz="1050" dirty="0">
                <a:solidFill>
                  <a:schemeClr val="accent2">
                    <a:lumMod val="50000"/>
                  </a:schemeClr>
                </a:solidFill>
              </a:endParaRPr>
            </a:p>
            <a:p>
              <a:r>
                <a:rPr lang="en-US" sz="900" i="1" dirty="0">
                  <a:solidFill>
                    <a:schemeClr val="accent2">
                      <a:lumMod val="50000"/>
                    </a:schemeClr>
                  </a:solidFill>
                </a:rPr>
                <a:t>(*Only available to Microsoft 365 subscribers)</a:t>
              </a:r>
            </a:p>
          </p:txBody>
        </p:sp>
        <p:pic>
          <p:nvPicPr>
            <p:cNvPr id="8" name="Picture 7">
              <a:extLst>
                <a:ext uri="{FF2B5EF4-FFF2-40B4-BE49-F238E27FC236}">
                  <a16:creationId xmlns:a16="http://schemas.microsoft.com/office/drawing/2014/main" id="{1BB72257-1851-43E6-BD0E-7525A0ADEFDA}"/>
                </a:ext>
              </a:extLst>
            </p:cNvPr>
            <p:cNvPicPr>
              <a:picLocks noChangeAspect="1"/>
            </p:cNvPicPr>
            <p:nvPr userDrawn="1"/>
          </p:nvPicPr>
          <p:blipFill rotWithShape="1">
            <a:blip r:embed="rId2"/>
            <a:srcRect t="1" b="5479"/>
            <a:stretch/>
          </p:blipFill>
          <p:spPr>
            <a:xfrm>
              <a:off x="10677978" y="424090"/>
              <a:ext cx="400050" cy="657225"/>
            </a:xfrm>
            <a:prstGeom prst="rect">
              <a:avLst/>
            </a:prstGeom>
          </p:spPr>
        </p:pic>
      </p:grpSp>
    </p:spTree>
    <p:extLst>
      <p:ext uri="{BB962C8B-B14F-4D97-AF65-F5344CB8AC3E}">
        <p14:creationId xmlns:p14="http://schemas.microsoft.com/office/powerpoint/2010/main" val="25690820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8" name="Rectangle 7"/>
          <p:cNvSpPr/>
          <p:nvPr userDrawn="1"/>
        </p:nvSpPr>
        <p:spPr>
          <a:xfrm>
            <a:off x="0" y="6366294"/>
            <a:ext cx="12192000" cy="49170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800"/>
          </a:p>
        </p:txBody>
      </p:sp>
      <p:sp>
        <p:nvSpPr>
          <p:cNvPr id="6" name="Slide Number Placeholder 5"/>
          <p:cNvSpPr>
            <a:spLocks noGrp="1"/>
          </p:cNvSpPr>
          <p:nvPr>
            <p:ph type="sldNum" sz="quarter" idx="12"/>
          </p:nvPr>
        </p:nvSpPr>
        <p:spPr>
          <a:xfrm>
            <a:off x="8610600" y="6356354"/>
            <a:ext cx="2743200" cy="365125"/>
          </a:xfrm>
          <a:prstGeom prst="rect">
            <a:avLst/>
          </a:prstGeom>
        </p:spPr>
        <p:txBody>
          <a:bodyPr/>
          <a:lstStyle>
            <a:lvl1pPr algn="r">
              <a:defRPr>
                <a:solidFill>
                  <a:schemeClr val="bg1"/>
                </a:solidFill>
                <a:latin typeface="+mn-lt"/>
              </a:defRPr>
            </a:lvl1pPr>
          </a:lstStyle>
          <a:p>
            <a:fld id="{9A33D136-5D24-4071-AC84-E84CB7917EB0}" type="slidenum">
              <a:rPr lang="en-ZA" smtClean="0"/>
              <a:pPr/>
              <a:t>‹#›</a:t>
            </a:fld>
            <a:endParaRPr lang="en-ZA" dirty="0"/>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8307" y="248553"/>
            <a:ext cx="2488148" cy="397423"/>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197440" y="207401"/>
            <a:ext cx="4413160" cy="531239"/>
          </a:xfrm>
          <a:prstGeom prst="rect">
            <a:avLst/>
          </a:prstGeom>
        </p:spPr>
      </p:pic>
      <p:cxnSp>
        <p:nvCxnSpPr>
          <p:cNvPr id="13" name="Straight Connector 12"/>
          <p:cNvCxnSpPr/>
          <p:nvPr userDrawn="1"/>
        </p:nvCxnSpPr>
        <p:spPr>
          <a:xfrm>
            <a:off x="0" y="687122"/>
            <a:ext cx="121920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392853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8610600" y="6356354"/>
            <a:ext cx="2743200" cy="365125"/>
          </a:xfrm>
          <a:prstGeom prst="rect">
            <a:avLst/>
          </a:prstGeom>
        </p:spPr>
        <p:txBody>
          <a:bodyPr/>
          <a:lstStyle>
            <a:lvl1pPr>
              <a:defRPr>
                <a:solidFill>
                  <a:schemeClr val="bg1"/>
                </a:solidFill>
              </a:defRPr>
            </a:lvl1pPr>
          </a:lstStyle>
          <a:p>
            <a:fld id="{00FE92D9-49B6-4249-9D63-816AD03F2FB2}" type="slidenum">
              <a:rPr lang="en-US" smtClean="0"/>
              <a:pPr/>
              <a:t>‹#›</a:t>
            </a:fld>
            <a:endParaRPr lang="en-US" dirty="0"/>
          </a:p>
        </p:txBody>
      </p:sp>
      <p:sp>
        <p:nvSpPr>
          <p:cNvPr id="8" name="Rectangle: Rounded Corners 7">
            <a:extLst>
              <a:ext uri="{FF2B5EF4-FFF2-40B4-BE49-F238E27FC236}">
                <a16:creationId xmlns:a16="http://schemas.microsoft.com/office/drawing/2014/main" id="{15D60CAE-373A-42C3-988A-B0FB40BFB287}"/>
              </a:ext>
            </a:extLst>
          </p:cNvPr>
          <p:cNvSpPr/>
          <p:nvPr userDrawn="1"/>
        </p:nvSpPr>
        <p:spPr>
          <a:xfrm>
            <a:off x="-118169" y="347472"/>
            <a:ext cx="236337" cy="667512"/>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662"/>
          </a:p>
        </p:txBody>
      </p:sp>
      <p:sp>
        <p:nvSpPr>
          <p:cNvPr id="10" name="Text Placeholder 9">
            <a:extLst>
              <a:ext uri="{FF2B5EF4-FFF2-40B4-BE49-F238E27FC236}">
                <a16:creationId xmlns:a16="http://schemas.microsoft.com/office/drawing/2014/main" id="{15BB2291-3957-4967-B057-65A765296FCE}"/>
              </a:ext>
            </a:extLst>
          </p:cNvPr>
          <p:cNvSpPr>
            <a:spLocks noGrp="1"/>
          </p:cNvSpPr>
          <p:nvPr>
            <p:ph type="body" sz="quarter" idx="13" hasCustomPrompt="1"/>
          </p:nvPr>
        </p:nvSpPr>
        <p:spPr>
          <a:xfrm>
            <a:off x="326295" y="347663"/>
            <a:ext cx="11535508" cy="666750"/>
          </a:xfrm>
          <a:prstGeom prst="rect">
            <a:avLst/>
          </a:prstGeom>
        </p:spPr>
        <p:txBody>
          <a:bodyPr anchor="ctr"/>
          <a:lstStyle>
            <a:lvl1pPr>
              <a:buNone/>
              <a:defRPr>
                <a:solidFill>
                  <a:schemeClr val="accent4"/>
                </a:solidFill>
                <a:latin typeface="Century Gothic" panose="020B0502020202020204" pitchFamily="34" charset="0"/>
              </a:defRPr>
            </a:lvl1pPr>
            <a:lvl2pPr>
              <a:buNone/>
              <a:defRPr>
                <a:latin typeface="Century Gothic" panose="020B0502020202020204" pitchFamily="34" charset="0"/>
              </a:defRPr>
            </a:lvl2pPr>
            <a:lvl3pPr>
              <a:buNone/>
              <a:defRPr>
                <a:latin typeface="Century Gothic" panose="020B0502020202020204" pitchFamily="34" charset="0"/>
              </a:defRPr>
            </a:lvl3pPr>
            <a:lvl4pPr>
              <a:buNone/>
              <a:defRPr>
                <a:latin typeface="Century Gothic" panose="020B0502020202020204" pitchFamily="34" charset="0"/>
              </a:defRPr>
            </a:lvl4pPr>
            <a:lvl5pPr>
              <a:buNone/>
              <a:defRPr>
                <a:latin typeface="Century Gothic" panose="020B0502020202020204" pitchFamily="34" charset="0"/>
              </a:defRPr>
            </a:lvl5pPr>
          </a:lstStyle>
          <a:p>
            <a:pPr lvl="0"/>
            <a:r>
              <a:rPr lang="en-US" dirty="0"/>
              <a:t>CLICK TO EDIT MASTER TEXT STYLES</a:t>
            </a:r>
          </a:p>
        </p:txBody>
      </p:sp>
      <p:sp>
        <p:nvSpPr>
          <p:cNvPr id="3" name="Text Placeholder 2">
            <a:extLst>
              <a:ext uri="{FF2B5EF4-FFF2-40B4-BE49-F238E27FC236}">
                <a16:creationId xmlns:a16="http://schemas.microsoft.com/office/drawing/2014/main" id="{C448F67E-2DAE-4EB0-BB84-D939EDB55CA9}"/>
              </a:ext>
            </a:extLst>
          </p:cNvPr>
          <p:cNvSpPr>
            <a:spLocks noGrp="1"/>
          </p:cNvSpPr>
          <p:nvPr>
            <p:ph type="body" sz="quarter" idx="14"/>
          </p:nvPr>
        </p:nvSpPr>
        <p:spPr>
          <a:xfrm>
            <a:off x="326295" y="1225553"/>
            <a:ext cx="11535508" cy="4691063"/>
          </a:xfrm>
          <a:prstGeom prst="rect">
            <a:avLst/>
          </a:prstGeom>
        </p:spPr>
        <p:txBody>
          <a:bodyPr/>
          <a:lstStyle>
            <a:lvl1pPr>
              <a:buNone/>
              <a:defRPr sz="1477">
                <a:solidFill>
                  <a:schemeClr val="accent6">
                    <a:lumMod val="75000"/>
                  </a:schemeClr>
                </a:solidFill>
                <a:latin typeface="Century Gothic" panose="020B0502020202020204" pitchFamily="34" charset="0"/>
              </a:defRPr>
            </a:lvl1pPr>
            <a:lvl2pPr>
              <a:buNone/>
              <a:defRPr sz="1477">
                <a:solidFill>
                  <a:schemeClr val="accent6">
                    <a:lumMod val="75000"/>
                  </a:schemeClr>
                </a:solidFill>
                <a:latin typeface="Century Gothic" panose="020B0502020202020204" pitchFamily="34" charset="0"/>
              </a:defRPr>
            </a:lvl2pPr>
            <a:lvl3pPr>
              <a:buNone/>
              <a:defRPr sz="1477">
                <a:solidFill>
                  <a:schemeClr val="accent6">
                    <a:lumMod val="75000"/>
                  </a:schemeClr>
                </a:solidFill>
                <a:latin typeface="Century Gothic" panose="020B0502020202020204" pitchFamily="34" charset="0"/>
              </a:defRPr>
            </a:lvl3pPr>
            <a:lvl4pPr>
              <a:buNone/>
              <a:defRPr sz="1477">
                <a:solidFill>
                  <a:schemeClr val="accent6">
                    <a:lumMod val="75000"/>
                  </a:schemeClr>
                </a:solidFill>
                <a:latin typeface="Century Gothic" panose="020B0502020202020204" pitchFamily="34" charset="0"/>
              </a:defRPr>
            </a:lvl4pPr>
            <a:lvl5pPr>
              <a:buNone/>
              <a:defRPr sz="1477">
                <a:solidFill>
                  <a:schemeClr val="accent6">
                    <a:lumMod val="75000"/>
                  </a:schemeClr>
                </a:solidFill>
                <a:latin typeface="Century Gothic" panose="020B0502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91187237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userDrawn="1">
  <p:cSld name="1_Contents slide layou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3310CAF-B32B-4D94-8AD8-4DF8C6F239C0}"/>
              </a:ext>
            </a:extLst>
          </p:cNvPr>
          <p:cNvPicPr>
            <a:picLocks noChangeAspect="1"/>
          </p:cNvPicPr>
          <p:nvPr userDrawn="1"/>
        </p:nvPicPr>
        <p:blipFill rotWithShape="1">
          <a:blip r:embed="rId2"/>
          <a:srcRect l="73222" t="22131" r="16727" b="73195"/>
          <a:stretch/>
        </p:blipFill>
        <p:spPr>
          <a:xfrm>
            <a:off x="10596311" y="29564"/>
            <a:ext cx="1545995" cy="404338"/>
          </a:xfrm>
          <a:prstGeom prst="rect">
            <a:avLst/>
          </a:prstGeom>
        </p:spPr>
      </p:pic>
      <p:sp>
        <p:nvSpPr>
          <p:cNvPr id="3" name="Title Placeholder 1">
            <a:extLst>
              <a:ext uri="{FF2B5EF4-FFF2-40B4-BE49-F238E27FC236}">
                <a16:creationId xmlns:a16="http://schemas.microsoft.com/office/drawing/2014/main" id="{3AD6F7C3-7DB0-4A24-A5F0-DFA4AF53D050}"/>
              </a:ext>
            </a:extLst>
          </p:cNvPr>
          <p:cNvSpPr>
            <a:spLocks noGrp="1"/>
          </p:cNvSpPr>
          <p:nvPr>
            <p:ph type="title" hasCustomPrompt="1"/>
          </p:nvPr>
        </p:nvSpPr>
        <p:spPr>
          <a:xfrm>
            <a:off x="306186" y="142639"/>
            <a:ext cx="9758111" cy="582526"/>
          </a:xfrm>
          <a:prstGeom prst="rect">
            <a:avLst/>
          </a:prstGeom>
        </p:spPr>
        <p:txBody>
          <a:bodyPr vert="horz" lIns="91440" tIns="45720" rIns="91440" bIns="45720" rtlCol="0" anchor="ctr">
            <a:normAutofit/>
          </a:bodyPr>
          <a:lstStyle>
            <a:lvl1pPr marL="0" algn="l" defTabSz="685800" rtl="0" eaLnBrk="1" latinLnBrk="0" hangingPunct="1">
              <a:defRPr lang="en-US" sz="2400" b="1" kern="1200" dirty="0">
                <a:solidFill>
                  <a:schemeClr val="tx1">
                    <a:lumMod val="65000"/>
                    <a:lumOff val="35000"/>
                  </a:schemeClr>
                </a:solidFill>
                <a:latin typeface="Calibri" panose="020F0502020204030204" pitchFamily="34" charset="0"/>
                <a:ea typeface="+mn-ea"/>
                <a:cs typeface="Calibri" panose="020F0502020204030204" pitchFamily="34" charset="0"/>
              </a:defRPr>
            </a:lvl1pPr>
          </a:lstStyle>
          <a:p>
            <a:r>
              <a:rPr lang="en-US" dirty="0"/>
              <a:t>CLICK TO EDIT MASTER TITLE STYLE</a:t>
            </a:r>
          </a:p>
        </p:txBody>
      </p:sp>
    </p:spTree>
    <p:extLst>
      <p:ext uri="{BB962C8B-B14F-4D97-AF65-F5344CB8AC3E}">
        <p14:creationId xmlns:p14="http://schemas.microsoft.com/office/powerpoint/2010/main" val="52057751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46BF75F-7B25-481B-A309-89DD79B40B72}" type="datetime1">
              <a:rPr lang="en-US" smtClean="0"/>
              <a:t>07/06/2023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284611815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523D0C-0716-444B-9D2B-02A9A5897DBB}" type="datetime1">
              <a:rPr lang="en-US" smtClean="0"/>
              <a:t>07/06/2023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745268695"/>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2"/>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7"/>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D4EA27C-0461-46B7-8D8B-1B8765E6450E}" type="datetime1">
              <a:rPr lang="en-US" smtClean="0"/>
              <a:t>07/06/2023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102771522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973B632-927D-469C-88C4-B639F88EBFD0}" type="datetime1">
              <a:rPr lang="en-US" smtClean="0"/>
              <a:t>07/06/2023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846729809"/>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theme" Target="../theme/theme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4.xml"/><Relationship Id="rId7" Type="http://schemas.openxmlformats.org/officeDocument/2006/relationships/image" Target="../media/image39.png"/><Relationship Id="rId2" Type="http://schemas.openxmlformats.org/officeDocument/2006/relationships/slideLayout" Target="../slideLayouts/slideLayout93.xml"/><Relationship Id="rId1" Type="http://schemas.openxmlformats.org/officeDocument/2006/relationships/slideLayout" Target="../slideLayouts/slideLayout92.xml"/><Relationship Id="rId6" Type="http://schemas.openxmlformats.org/officeDocument/2006/relationships/hyperlink" Target="http://www.presentationgo.com/" TargetMode="External"/><Relationship Id="rId5" Type="http://schemas.openxmlformats.org/officeDocument/2006/relationships/theme" Target="../theme/theme2.xml"/><Relationship Id="rId4" Type="http://schemas.openxmlformats.org/officeDocument/2006/relationships/slideLayout" Target="../slideLayouts/slideLayout9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slideLayout" Target="../slideLayouts/slideLayout108.xml"/><Relationship Id="rId18" Type="http://schemas.openxmlformats.org/officeDocument/2006/relationships/slideLayout" Target="../slideLayouts/slideLayout113.xml"/><Relationship Id="rId3" Type="http://schemas.openxmlformats.org/officeDocument/2006/relationships/slideLayout" Target="../slideLayouts/slideLayout98.xml"/><Relationship Id="rId21" Type="http://schemas.openxmlformats.org/officeDocument/2006/relationships/slideLayout" Target="../slideLayouts/slideLayout116.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17" Type="http://schemas.openxmlformats.org/officeDocument/2006/relationships/slideLayout" Target="../slideLayouts/slideLayout112.xml"/><Relationship Id="rId2" Type="http://schemas.openxmlformats.org/officeDocument/2006/relationships/slideLayout" Target="../slideLayouts/slideLayout97.xml"/><Relationship Id="rId16" Type="http://schemas.openxmlformats.org/officeDocument/2006/relationships/slideLayout" Target="../slideLayouts/slideLayout111.xml"/><Relationship Id="rId20" Type="http://schemas.openxmlformats.org/officeDocument/2006/relationships/slideLayout" Target="../slideLayouts/slideLayout115.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24" Type="http://schemas.openxmlformats.org/officeDocument/2006/relationships/image" Target="../media/image44.png"/><Relationship Id="rId5" Type="http://schemas.openxmlformats.org/officeDocument/2006/relationships/slideLayout" Target="../slideLayouts/slideLayout100.xml"/><Relationship Id="rId15" Type="http://schemas.openxmlformats.org/officeDocument/2006/relationships/slideLayout" Target="../slideLayouts/slideLayout110.xml"/><Relationship Id="rId23" Type="http://schemas.openxmlformats.org/officeDocument/2006/relationships/theme" Target="../theme/theme3.xml"/><Relationship Id="rId10" Type="http://schemas.openxmlformats.org/officeDocument/2006/relationships/slideLayout" Target="../slideLayouts/slideLayout105.xml"/><Relationship Id="rId19" Type="http://schemas.openxmlformats.org/officeDocument/2006/relationships/slideLayout" Target="../slideLayouts/slideLayout114.xml"/><Relationship Id="rId4" Type="http://schemas.openxmlformats.org/officeDocument/2006/relationships/slideLayout" Target="../slideLayouts/slideLayout99.xml"/><Relationship Id="rId9" Type="http://schemas.openxmlformats.org/officeDocument/2006/relationships/slideLayout" Target="../slideLayouts/slideLayout104.xml"/><Relationship Id="rId14" Type="http://schemas.openxmlformats.org/officeDocument/2006/relationships/slideLayout" Target="../slideLayouts/slideLayout109.xml"/><Relationship Id="rId22" Type="http://schemas.openxmlformats.org/officeDocument/2006/relationships/slideLayout" Target="../slideLayouts/slideLayout117.xml"/></Relationships>
</file>

<file path=ppt/slideMasters/_rels/slideMaster4.xml.rels><?xml version="1.0" encoding="UTF-8" standalone="yes"?>
<Relationships xmlns="http://schemas.openxmlformats.org/package/2006/relationships"><Relationship Id="rId8" Type="http://schemas.openxmlformats.org/officeDocument/2006/relationships/tags" Target="../tags/tag2.xml"/><Relationship Id="rId13" Type="http://schemas.openxmlformats.org/officeDocument/2006/relationships/tags" Target="../tags/tag7.xml"/><Relationship Id="rId18" Type="http://schemas.openxmlformats.org/officeDocument/2006/relationships/tags" Target="../tags/tag12.xml"/><Relationship Id="rId26" Type="http://schemas.openxmlformats.org/officeDocument/2006/relationships/image" Target="../media/image50.png"/><Relationship Id="rId3" Type="http://schemas.openxmlformats.org/officeDocument/2006/relationships/slideLayout" Target="../slideLayouts/slideLayout120.xml"/><Relationship Id="rId21" Type="http://schemas.openxmlformats.org/officeDocument/2006/relationships/tags" Target="../tags/tag15.xml"/><Relationship Id="rId7" Type="http://schemas.openxmlformats.org/officeDocument/2006/relationships/tags" Target="../tags/tag1.xml"/><Relationship Id="rId12" Type="http://schemas.openxmlformats.org/officeDocument/2006/relationships/tags" Target="../tags/tag6.xml"/><Relationship Id="rId17" Type="http://schemas.openxmlformats.org/officeDocument/2006/relationships/tags" Target="../tags/tag11.xml"/><Relationship Id="rId25" Type="http://schemas.openxmlformats.org/officeDocument/2006/relationships/image" Target="../media/image49.emf"/><Relationship Id="rId2" Type="http://schemas.openxmlformats.org/officeDocument/2006/relationships/slideLayout" Target="../slideLayouts/slideLayout119.xml"/><Relationship Id="rId16" Type="http://schemas.openxmlformats.org/officeDocument/2006/relationships/tags" Target="../tags/tag10.xml"/><Relationship Id="rId20" Type="http://schemas.openxmlformats.org/officeDocument/2006/relationships/tags" Target="../tags/tag14.xml"/><Relationship Id="rId1" Type="http://schemas.openxmlformats.org/officeDocument/2006/relationships/slideLayout" Target="../slideLayouts/slideLayout118.xml"/><Relationship Id="rId6" Type="http://schemas.openxmlformats.org/officeDocument/2006/relationships/theme" Target="../theme/theme4.xml"/><Relationship Id="rId11" Type="http://schemas.openxmlformats.org/officeDocument/2006/relationships/tags" Target="../tags/tag5.xml"/><Relationship Id="rId24" Type="http://schemas.openxmlformats.org/officeDocument/2006/relationships/oleObject" Target="../embeddings/oleObject1.bin"/><Relationship Id="rId5" Type="http://schemas.openxmlformats.org/officeDocument/2006/relationships/slideLayout" Target="../slideLayouts/slideLayout122.xml"/><Relationship Id="rId15" Type="http://schemas.openxmlformats.org/officeDocument/2006/relationships/tags" Target="../tags/tag9.xml"/><Relationship Id="rId23" Type="http://schemas.openxmlformats.org/officeDocument/2006/relationships/tags" Target="../tags/tag17.xml"/><Relationship Id="rId10" Type="http://schemas.openxmlformats.org/officeDocument/2006/relationships/tags" Target="../tags/tag4.xml"/><Relationship Id="rId19" Type="http://schemas.openxmlformats.org/officeDocument/2006/relationships/tags" Target="../tags/tag13.xml"/><Relationship Id="rId4" Type="http://schemas.openxmlformats.org/officeDocument/2006/relationships/slideLayout" Target="../slideLayouts/slideLayout121.xml"/><Relationship Id="rId9" Type="http://schemas.openxmlformats.org/officeDocument/2006/relationships/tags" Target="../tags/tag3.xml"/><Relationship Id="rId14" Type="http://schemas.openxmlformats.org/officeDocument/2006/relationships/tags" Target="../tags/tag8.xml"/><Relationship Id="rId22" Type="http://schemas.openxmlformats.org/officeDocument/2006/relationships/tags" Target="../tags/tag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4F3F5"/>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pPr>
            <a:r>
              <a:rPr lang="en-US"/>
              <a:t>Click to edit Master text styles</a:t>
            </a:r>
          </a:p>
          <a:p>
            <a:pPr marL="228600" marR="0" lvl="1"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pPr>
            <a:r>
              <a:rPr lang="en-US"/>
              <a:t>Second level</a:t>
            </a:r>
          </a:p>
          <a:p>
            <a:pPr marL="228600" marR="0" lvl="2"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pPr>
            <a:r>
              <a:rPr lang="en-US"/>
              <a:t>Third level</a:t>
            </a:r>
          </a:p>
          <a:p>
            <a:pPr marL="228600" marR="0" lvl="3"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pPr>
            <a:r>
              <a:rPr lang="en-US"/>
              <a:t>Fourth level</a:t>
            </a:r>
          </a:p>
          <a:p>
            <a:pPr marL="228600" marR="0" lvl="4"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pPr>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258" name="Group 257">
            <a:extLst>
              <a:ext uri="{FF2B5EF4-FFF2-40B4-BE49-F238E27FC236}">
                <a16:creationId xmlns:a16="http://schemas.microsoft.com/office/drawing/2014/main" id="{566C3ED6-7167-1619-C333-B86D0D162316}"/>
              </a:ext>
            </a:extLst>
          </p:cNvPr>
          <p:cNvGrpSpPr>
            <a:grpSpLocks noChangeAspect="1"/>
          </p:cNvGrpSpPr>
          <p:nvPr userDrawn="1"/>
        </p:nvGrpSpPr>
        <p:grpSpPr bwMode="auto">
          <a:xfrm rot="5400000">
            <a:off x="10659863" y="3998558"/>
            <a:ext cx="4597400" cy="1169987"/>
            <a:chOff x="1529" y="1423"/>
            <a:chExt cx="2896" cy="737"/>
          </a:xfrm>
        </p:grpSpPr>
        <p:sp>
          <p:nvSpPr>
            <p:cNvPr id="259" name="AutoShape 3">
              <a:extLst>
                <a:ext uri="{FF2B5EF4-FFF2-40B4-BE49-F238E27FC236}">
                  <a16:creationId xmlns:a16="http://schemas.microsoft.com/office/drawing/2014/main" id="{894C58B4-3C22-9620-7C92-D65ED6617E67}"/>
                </a:ext>
              </a:extLst>
            </p:cNvPr>
            <p:cNvSpPr>
              <a:spLocks noChangeAspect="1" noChangeArrowheads="1" noTextEdit="1"/>
            </p:cNvSpPr>
            <p:nvPr/>
          </p:nvSpPr>
          <p:spPr bwMode="auto">
            <a:xfrm>
              <a:off x="1529" y="1423"/>
              <a:ext cx="2896" cy="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0" name="Rectangle 5">
              <a:extLst>
                <a:ext uri="{FF2B5EF4-FFF2-40B4-BE49-F238E27FC236}">
                  <a16:creationId xmlns:a16="http://schemas.microsoft.com/office/drawing/2014/main" id="{B4F93CCF-3F88-5DCB-F12D-4DEBF36B9444}"/>
                </a:ext>
              </a:extLst>
            </p:cNvPr>
            <p:cNvSpPr>
              <a:spLocks noChangeArrowheads="1"/>
            </p:cNvSpPr>
            <p:nvPr/>
          </p:nvSpPr>
          <p:spPr bwMode="auto">
            <a:xfrm>
              <a:off x="2254" y="1727"/>
              <a:ext cx="707" cy="135"/>
            </a:xfrm>
            <a:prstGeom prst="rect">
              <a:avLst/>
            </a:prstGeom>
            <a:solidFill>
              <a:srgbClr val="F4364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1" name="Rectangle 6">
              <a:extLst>
                <a:ext uri="{FF2B5EF4-FFF2-40B4-BE49-F238E27FC236}">
                  <a16:creationId xmlns:a16="http://schemas.microsoft.com/office/drawing/2014/main" id="{7AC4893A-D0A3-D947-BE61-70B6DC4B9314}"/>
                </a:ext>
              </a:extLst>
            </p:cNvPr>
            <p:cNvSpPr>
              <a:spLocks noChangeArrowheads="1"/>
            </p:cNvSpPr>
            <p:nvPr/>
          </p:nvSpPr>
          <p:spPr bwMode="auto">
            <a:xfrm>
              <a:off x="2264" y="1722"/>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chemeClr val="bg1"/>
                  </a:solidFill>
                  <a:effectLst/>
                  <a:latin typeface="Segoe UI Black" panose="020B0A02040204020203" pitchFamily="34" charset="0"/>
                </a:rPr>
                <a:t>A</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262" name="Rectangle 7">
              <a:extLst>
                <a:ext uri="{FF2B5EF4-FFF2-40B4-BE49-F238E27FC236}">
                  <a16:creationId xmlns:a16="http://schemas.microsoft.com/office/drawing/2014/main" id="{DE65DAC6-345A-2542-166A-D2D08E76F806}"/>
                </a:ext>
              </a:extLst>
            </p:cNvPr>
            <p:cNvSpPr>
              <a:spLocks noChangeArrowheads="1"/>
            </p:cNvSpPr>
            <p:nvPr/>
          </p:nvSpPr>
          <p:spPr bwMode="auto">
            <a:xfrm>
              <a:off x="2264" y="1800"/>
              <a:ext cx="134"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effectLst/>
                  <a:latin typeface="Segoe UI" panose="020B0502040204020203" pitchFamily="34" charset="0"/>
                </a:rPr>
                <a:t>F4364C</a:t>
              </a:r>
              <a:endParaRPr kumimoji="0" lang="en-US" altLang="en-US" sz="1800" b="0" i="0" u="none" strike="noStrike" cap="none" normalizeH="0" baseline="0" dirty="0">
                <a:ln>
                  <a:noFill/>
                </a:ln>
                <a:effectLst/>
                <a:latin typeface="Arial" panose="020B0604020202020204" pitchFamily="34" charset="0"/>
              </a:endParaRPr>
            </a:p>
          </p:txBody>
        </p:sp>
        <p:sp>
          <p:nvSpPr>
            <p:cNvPr id="263" name="Rectangle 8">
              <a:extLst>
                <a:ext uri="{FF2B5EF4-FFF2-40B4-BE49-F238E27FC236}">
                  <a16:creationId xmlns:a16="http://schemas.microsoft.com/office/drawing/2014/main" id="{1EADC519-4AB4-60A0-260A-EF7DC8229A97}"/>
                </a:ext>
              </a:extLst>
            </p:cNvPr>
            <p:cNvSpPr>
              <a:spLocks noChangeArrowheads="1"/>
            </p:cNvSpPr>
            <p:nvPr/>
          </p:nvSpPr>
          <p:spPr bwMode="auto">
            <a:xfrm>
              <a:off x="2254" y="1871"/>
              <a:ext cx="707" cy="137"/>
            </a:xfrm>
            <a:prstGeom prst="rect">
              <a:avLst/>
            </a:prstGeom>
            <a:solidFill>
              <a:srgbClr val="7326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4" name="Rectangle 9">
              <a:extLst>
                <a:ext uri="{FF2B5EF4-FFF2-40B4-BE49-F238E27FC236}">
                  <a16:creationId xmlns:a16="http://schemas.microsoft.com/office/drawing/2014/main" id="{B2CFF324-4BA8-188D-7395-AC042B4D6560}"/>
                </a:ext>
              </a:extLst>
            </p:cNvPr>
            <p:cNvSpPr>
              <a:spLocks noChangeArrowheads="1"/>
            </p:cNvSpPr>
            <p:nvPr/>
          </p:nvSpPr>
          <p:spPr bwMode="auto">
            <a:xfrm>
              <a:off x="2264" y="1865"/>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B3BB"/>
                  </a:solidFill>
                  <a:effectLst/>
                  <a:latin typeface="Segoe UI Black" panose="020B0A02040204020203" pitchFamily="34" charset="0"/>
                </a:rPr>
                <a:t>A</a:t>
              </a:r>
              <a:endParaRPr kumimoji="0" lang="en-US" altLang="en-US" sz="1800" b="0" i="0" u="none" strike="noStrike" cap="none" normalizeH="0" baseline="0" dirty="0">
                <a:ln>
                  <a:noFill/>
                </a:ln>
                <a:solidFill>
                  <a:srgbClr val="FFB3BB"/>
                </a:solidFill>
                <a:effectLst/>
                <a:latin typeface="Arial" panose="020B0604020202020204" pitchFamily="34" charset="0"/>
              </a:endParaRPr>
            </a:p>
          </p:txBody>
        </p:sp>
        <p:sp>
          <p:nvSpPr>
            <p:cNvPr id="265" name="Rectangle 10">
              <a:extLst>
                <a:ext uri="{FF2B5EF4-FFF2-40B4-BE49-F238E27FC236}">
                  <a16:creationId xmlns:a16="http://schemas.microsoft.com/office/drawing/2014/main" id="{03BDB961-C287-23C5-66DF-74F0AFDFB76B}"/>
                </a:ext>
              </a:extLst>
            </p:cNvPr>
            <p:cNvSpPr>
              <a:spLocks noChangeArrowheads="1"/>
            </p:cNvSpPr>
            <p:nvPr/>
          </p:nvSpPr>
          <p:spPr bwMode="auto">
            <a:xfrm>
              <a:off x="2329" y="1865"/>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66" name="Rectangle 11">
              <a:extLst>
                <a:ext uri="{FF2B5EF4-FFF2-40B4-BE49-F238E27FC236}">
                  <a16:creationId xmlns:a16="http://schemas.microsoft.com/office/drawing/2014/main" id="{35ADEDE9-FB7B-876E-7225-4D3AB73422EF}"/>
                </a:ext>
              </a:extLst>
            </p:cNvPr>
            <p:cNvSpPr>
              <a:spLocks noChangeArrowheads="1"/>
            </p:cNvSpPr>
            <p:nvPr/>
          </p:nvSpPr>
          <p:spPr bwMode="auto">
            <a:xfrm>
              <a:off x="2264" y="1943"/>
              <a:ext cx="131"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FFFFFF"/>
                  </a:solidFill>
                  <a:effectLst/>
                  <a:latin typeface="Segoe UI" panose="020B0502040204020203" pitchFamily="34" charset="0"/>
                </a:rPr>
                <a:t>73262F</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67" name="Rectangle 12">
              <a:extLst>
                <a:ext uri="{FF2B5EF4-FFF2-40B4-BE49-F238E27FC236}">
                  <a16:creationId xmlns:a16="http://schemas.microsoft.com/office/drawing/2014/main" id="{03DA7BF6-FE99-195F-2925-BD0968D0CE23}"/>
                </a:ext>
              </a:extLst>
            </p:cNvPr>
            <p:cNvSpPr>
              <a:spLocks noChangeArrowheads="1"/>
            </p:cNvSpPr>
            <p:nvPr/>
          </p:nvSpPr>
          <p:spPr bwMode="auto">
            <a:xfrm>
              <a:off x="2254" y="1582"/>
              <a:ext cx="707" cy="136"/>
            </a:xfrm>
            <a:prstGeom prst="rect">
              <a:avLst/>
            </a:prstGeom>
            <a:solidFill>
              <a:srgbClr val="FFB3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8" name="Rectangle 13">
              <a:extLst>
                <a:ext uri="{FF2B5EF4-FFF2-40B4-BE49-F238E27FC236}">
                  <a16:creationId xmlns:a16="http://schemas.microsoft.com/office/drawing/2014/main" id="{AE1CAD70-4A31-E224-8481-B797DB87F72F}"/>
                </a:ext>
              </a:extLst>
            </p:cNvPr>
            <p:cNvSpPr>
              <a:spLocks noChangeArrowheads="1"/>
            </p:cNvSpPr>
            <p:nvPr/>
          </p:nvSpPr>
          <p:spPr bwMode="auto">
            <a:xfrm>
              <a:off x="2264" y="1577"/>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73262F"/>
                  </a:solidFill>
                  <a:effectLst/>
                  <a:latin typeface="Segoe UI Black" panose="020B0A02040204020203" pitchFamily="34" charset="0"/>
                </a:rPr>
                <a:t>A</a:t>
              </a:r>
              <a:endParaRPr kumimoji="0" lang="en-US" altLang="en-US" sz="1800" b="0" i="0" u="none" strike="noStrike" cap="none" normalizeH="0" baseline="0" dirty="0">
                <a:ln>
                  <a:noFill/>
                </a:ln>
                <a:solidFill>
                  <a:srgbClr val="73262F"/>
                </a:solidFill>
                <a:effectLst/>
                <a:latin typeface="Arial" panose="020B0604020202020204" pitchFamily="34" charset="0"/>
              </a:endParaRPr>
            </a:p>
          </p:txBody>
        </p:sp>
        <p:sp>
          <p:nvSpPr>
            <p:cNvPr id="269" name="Rectangle 14">
              <a:extLst>
                <a:ext uri="{FF2B5EF4-FFF2-40B4-BE49-F238E27FC236}">
                  <a16:creationId xmlns:a16="http://schemas.microsoft.com/office/drawing/2014/main" id="{50413BA8-271F-17E9-274D-A6681E4E35BE}"/>
                </a:ext>
              </a:extLst>
            </p:cNvPr>
            <p:cNvSpPr>
              <a:spLocks noChangeArrowheads="1"/>
            </p:cNvSpPr>
            <p:nvPr/>
          </p:nvSpPr>
          <p:spPr bwMode="auto">
            <a:xfrm>
              <a:off x="2329" y="1577"/>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000000"/>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70" name="Rectangle 15">
              <a:extLst>
                <a:ext uri="{FF2B5EF4-FFF2-40B4-BE49-F238E27FC236}">
                  <a16:creationId xmlns:a16="http://schemas.microsoft.com/office/drawing/2014/main" id="{5E8A55D7-5C9F-19E4-44F8-0D5ED73A059E}"/>
                </a:ext>
              </a:extLst>
            </p:cNvPr>
            <p:cNvSpPr>
              <a:spLocks noChangeArrowheads="1"/>
            </p:cNvSpPr>
            <p:nvPr/>
          </p:nvSpPr>
          <p:spPr bwMode="auto">
            <a:xfrm>
              <a:off x="2264" y="1654"/>
              <a:ext cx="132"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000000"/>
                  </a:solidFill>
                  <a:effectLst/>
                  <a:latin typeface="Segoe UI" panose="020B0502040204020203" pitchFamily="34" charset="0"/>
                </a:rPr>
                <a:t>FFB3BB</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71" name="Rectangle 16">
              <a:extLst>
                <a:ext uri="{FF2B5EF4-FFF2-40B4-BE49-F238E27FC236}">
                  <a16:creationId xmlns:a16="http://schemas.microsoft.com/office/drawing/2014/main" id="{AB98BB47-C797-09CC-A9F3-51FE51653B12}"/>
                </a:ext>
              </a:extLst>
            </p:cNvPr>
            <p:cNvSpPr>
              <a:spLocks noChangeArrowheads="1"/>
            </p:cNvSpPr>
            <p:nvPr/>
          </p:nvSpPr>
          <p:spPr bwMode="auto">
            <a:xfrm>
              <a:off x="2255" y="2022"/>
              <a:ext cx="706" cy="1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2" name="Rectangle 17">
              <a:extLst>
                <a:ext uri="{FF2B5EF4-FFF2-40B4-BE49-F238E27FC236}">
                  <a16:creationId xmlns:a16="http://schemas.microsoft.com/office/drawing/2014/main" id="{C52F19C0-13E8-0692-788F-02A274A980BA}"/>
                </a:ext>
              </a:extLst>
            </p:cNvPr>
            <p:cNvSpPr>
              <a:spLocks noChangeArrowheads="1"/>
            </p:cNvSpPr>
            <p:nvPr/>
          </p:nvSpPr>
          <p:spPr bwMode="auto">
            <a:xfrm>
              <a:off x="2255" y="2022"/>
              <a:ext cx="706" cy="136"/>
            </a:xfrm>
            <a:prstGeom prst="rect">
              <a:avLst/>
            </a:prstGeom>
            <a:noFill/>
            <a:ln w="1588" cap="flat">
              <a:solidFill>
                <a:srgbClr val="BFBFB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3" name="Rectangle 18">
              <a:extLst>
                <a:ext uri="{FF2B5EF4-FFF2-40B4-BE49-F238E27FC236}">
                  <a16:creationId xmlns:a16="http://schemas.microsoft.com/office/drawing/2014/main" id="{0EF8B30C-1FB6-7C73-44FC-2C39DF7549A8}"/>
                </a:ext>
              </a:extLst>
            </p:cNvPr>
            <p:cNvSpPr>
              <a:spLocks noChangeArrowheads="1"/>
            </p:cNvSpPr>
            <p:nvPr/>
          </p:nvSpPr>
          <p:spPr bwMode="auto">
            <a:xfrm>
              <a:off x="2264" y="2024"/>
              <a:ext cx="121"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000000"/>
                  </a:solidFill>
                  <a:effectLst/>
                  <a:latin typeface="Segoe UI" panose="020B0502040204020203" pitchFamily="34" charset="0"/>
                </a:rPr>
                <a:t>FFFFFF</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74" name="Rectangle 50">
              <a:extLst>
                <a:ext uri="{FF2B5EF4-FFF2-40B4-BE49-F238E27FC236}">
                  <a16:creationId xmlns:a16="http://schemas.microsoft.com/office/drawing/2014/main" id="{D25297AC-6025-DA45-015A-AD5967168C02}"/>
                </a:ext>
              </a:extLst>
            </p:cNvPr>
            <p:cNvSpPr>
              <a:spLocks noChangeArrowheads="1"/>
            </p:cNvSpPr>
            <p:nvPr/>
          </p:nvSpPr>
          <p:spPr bwMode="auto">
            <a:xfrm>
              <a:off x="1533" y="1727"/>
              <a:ext cx="706" cy="135"/>
            </a:xfrm>
            <a:prstGeom prst="rect">
              <a:avLst/>
            </a:prstGeom>
            <a:solidFill>
              <a:srgbClr val="FF5C3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5" name="Rectangle 51">
              <a:extLst>
                <a:ext uri="{FF2B5EF4-FFF2-40B4-BE49-F238E27FC236}">
                  <a16:creationId xmlns:a16="http://schemas.microsoft.com/office/drawing/2014/main" id="{D895CA29-DE29-0BF3-3158-751FF8EC37F0}"/>
                </a:ext>
              </a:extLst>
            </p:cNvPr>
            <p:cNvSpPr>
              <a:spLocks noChangeArrowheads="1"/>
            </p:cNvSpPr>
            <p:nvPr/>
          </p:nvSpPr>
          <p:spPr bwMode="auto">
            <a:xfrm>
              <a:off x="1542" y="1722"/>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chemeClr val="bg1"/>
                  </a:solidFill>
                  <a:effectLst/>
                  <a:latin typeface="Segoe UI Black" panose="020B0A02040204020203" pitchFamily="34" charset="0"/>
                </a:rPr>
                <a:t>A</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276" name="Rectangle 52">
              <a:extLst>
                <a:ext uri="{FF2B5EF4-FFF2-40B4-BE49-F238E27FC236}">
                  <a16:creationId xmlns:a16="http://schemas.microsoft.com/office/drawing/2014/main" id="{7EFCFC16-4A98-86AC-7619-A114CF099F7D}"/>
                </a:ext>
              </a:extLst>
            </p:cNvPr>
            <p:cNvSpPr>
              <a:spLocks noChangeArrowheads="1"/>
            </p:cNvSpPr>
            <p:nvPr/>
          </p:nvSpPr>
          <p:spPr bwMode="auto">
            <a:xfrm>
              <a:off x="1608" y="1722"/>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000000"/>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77" name="Rectangle 53">
              <a:extLst>
                <a:ext uri="{FF2B5EF4-FFF2-40B4-BE49-F238E27FC236}">
                  <a16:creationId xmlns:a16="http://schemas.microsoft.com/office/drawing/2014/main" id="{B9712463-FD5D-ABC4-36B0-C830E76330F6}"/>
                </a:ext>
              </a:extLst>
            </p:cNvPr>
            <p:cNvSpPr>
              <a:spLocks noChangeArrowheads="1"/>
            </p:cNvSpPr>
            <p:nvPr/>
          </p:nvSpPr>
          <p:spPr bwMode="auto">
            <a:xfrm>
              <a:off x="1542" y="1800"/>
              <a:ext cx="132"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effectLst/>
                  <a:latin typeface="Segoe UI" panose="020B0502040204020203" pitchFamily="34" charset="0"/>
                </a:rPr>
                <a:t>FF5C39</a:t>
              </a:r>
              <a:endParaRPr kumimoji="0" lang="en-US" altLang="en-US" sz="1800" b="0" i="0" u="none" strike="noStrike" cap="none" normalizeH="0" baseline="0" dirty="0">
                <a:ln>
                  <a:noFill/>
                </a:ln>
                <a:effectLst/>
                <a:latin typeface="Arial" panose="020B0604020202020204" pitchFamily="34" charset="0"/>
              </a:endParaRPr>
            </a:p>
          </p:txBody>
        </p:sp>
        <p:sp>
          <p:nvSpPr>
            <p:cNvPr id="278" name="Rectangle 54">
              <a:extLst>
                <a:ext uri="{FF2B5EF4-FFF2-40B4-BE49-F238E27FC236}">
                  <a16:creationId xmlns:a16="http://schemas.microsoft.com/office/drawing/2014/main" id="{8ACAB4E1-6417-0C0C-9E12-B1E8EEA4613E}"/>
                </a:ext>
              </a:extLst>
            </p:cNvPr>
            <p:cNvSpPr>
              <a:spLocks noChangeArrowheads="1"/>
            </p:cNvSpPr>
            <p:nvPr/>
          </p:nvSpPr>
          <p:spPr bwMode="auto">
            <a:xfrm>
              <a:off x="1533" y="1871"/>
              <a:ext cx="706" cy="137"/>
            </a:xfrm>
            <a:prstGeom prst="rect">
              <a:avLst/>
            </a:prstGeom>
            <a:solidFill>
              <a:srgbClr val="7339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9" name="Rectangle 55">
              <a:extLst>
                <a:ext uri="{FF2B5EF4-FFF2-40B4-BE49-F238E27FC236}">
                  <a16:creationId xmlns:a16="http://schemas.microsoft.com/office/drawing/2014/main" id="{7E6BE592-BF8C-8CF1-0798-04DA17C036E6}"/>
                </a:ext>
              </a:extLst>
            </p:cNvPr>
            <p:cNvSpPr>
              <a:spLocks noChangeArrowheads="1"/>
            </p:cNvSpPr>
            <p:nvPr/>
          </p:nvSpPr>
          <p:spPr bwMode="auto">
            <a:xfrm>
              <a:off x="1542" y="1865"/>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A38B"/>
                  </a:solidFill>
                  <a:effectLst/>
                  <a:latin typeface="Segoe UI Black" panose="020B0A02040204020203" pitchFamily="34" charset="0"/>
                </a:rPr>
                <a:t>A</a:t>
              </a:r>
              <a:endParaRPr kumimoji="0" lang="en-US" altLang="en-US" sz="1800" b="0" i="0" u="none" strike="noStrike" cap="none" normalizeH="0" baseline="0" dirty="0">
                <a:ln>
                  <a:noFill/>
                </a:ln>
                <a:solidFill>
                  <a:srgbClr val="FFA38B"/>
                </a:solidFill>
                <a:effectLst/>
                <a:latin typeface="Arial" panose="020B0604020202020204" pitchFamily="34" charset="0"/>
              </a:endParaRPr>
            </a:p>
          </p:txBody>
        </p:sp>
        <p:sp>
          <p:nvSpPr>
            <p:cNvPr id="280" name="Rectangle 56">
              <a:extLst>
                <a:ext uri="{FF2B5EF4-FFF2-40B4-BE49-F238E27FC236}">
                  <a16:creationId xmlns:a16="http://schemas.microsoft.com/office/drawing/2014/main" id="{F02A06DF-8715-F16B-5F10-11C5F2584525}"/>
                </a:ext>
              </a:extLst>
            </p:cNvPr>
            <p:cNvSpPr>
              <a:spLocks noChangeArrowheads="1"/>
            </p:cNvSpPr>
            <p:nvPr/>
          </p:nvSpPr>
          <p:spPr bwMode="auto">
            <a:xfrm>
              <a:off x="1608" y="1865"/>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81" name="Rectangle 57">
              <a:extLst>
                <a:ext uri="{FF2B5EF4-FFF2-40B4-BE49-F238E27FC236}">
                  <a16:creationId xmlns:a16="http://schemas.microsoft.com/office/drawing/2014/main" id="{45F29D9D-6572-80B7-280A-53297335FBF7}"/>
                </a:ext>
              </a:extLst>
            </p:cNvPr>
            <p:cNvSpPr>
              <a:spLocks noChangeArrowheads="1"/>
            </p:cNvSpPr>
            <p:nvPr/>
          </p:nvSpPr>
          <p:spPr bwMode="auto">
            <a:xfrm>
              <a:off x="1542" y="1943"/>
              <a:ext cx="139"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FFFFFF"/>
                  </a:solidFill>
                  <a:effectLst/>
                  <a:latin typeface="Segoe UI" panose="020B0502040204020203" pitchFamily="34" charset="0"/>
                </a:rPr>
                <a:t>73391D</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82" name="Rectangle 58">
              <a:extLst>
                <a:ext uri="{FF2B5EF4-FFF2-40B4-BE49-F238E27FC236}">
                  <a16:creationId xmlns:a16="http://schemas.microsoft.com/office/drawing/2014/main" id="{013A62C5-A54C-C8BE-D34C-557861D50FBB}"/>
                </a:ext>
              </a:extLst>
            </p:cNvPr>
            <p:cNvSpPr>
              <a:spLocks noChangeArrowheads="1"/>
            </p:cNvSpPr>
            <p:nvPr/>
          </p:nvSpPr>
          <p:spPr bwMode="auto">
            <a:xfrm>
              <a:off x="1533" y="1582"/>
              <a:ext cx="706" cy="136"/>
            </a:xfrm>
            <a:prstGeom prst="rect">
              <a:avLst/>
            </a:prstGeom>
            <a:solidFill>
              <a:srgbClr val="FFA38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3" name="Rectangle 59">
              <a:extLst>
                <a:ext uri="{FF2B5EF4-FFF2-40B4-BE49-F238E27FC236}">
                  <a16:creationId xmlns:a16="http://schemas.microsoft.com/office/drawing/2014/main" id="{A3D38249-2B2F-44FE-8004-78F738A54143}"/>
                </a:ext>
              </a:extLst>
            </p:cNvPr>
            <p:cNvSpPr>
              <a:spLocks noChangeArrowheads="1"/>
            </p:cNvSpPr>
            <p:nvPr/>
          </p:nvSpPr>
          <p:spPr bwMode="auto">
            <a:xfrm>
              <a:off x="1542" y="1577"/>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73391D"/>
                  </a:solidFill>
                  <a:effectLst/>
                  <a:latin typeface="Segoe UI Black" panose="020B0A02040204020203" pitchFamily="34" charset="0"/>
                </a:rPr>
                <a:t>A</a:t>
              </a:r>
              <a:endParaRPr kumimoji="0" lang="en-US" altLang="en-US" sz="1800" b="0" i="0" u="none" strike="noStrike" cap="none" normalizeH="0" baseline="0" dirty="0">
                <a:ln>
                  <a:noFill/>
                </a:ln>
                <a:solidFill>
                  <a:srgbClr val="73391D"/>
                </a:solidFill>
                <a:effectLst/>
                <a:latin typeface="Arial" panose="020B0604020202020204" pitchFamily="34" charset="0"/>
              </a:endParaRPr>
            </a:p>
          </p:txBody>
        </p:sp>
        <p:sp>
          <p:nvSpPr>
            <p:cNvPr id="284" name="Rectangle 60">
              <a:extLst>
                <a:ext uri="{FF2B5EF4-FFF2-40B4-BE49-F238E27FC236}">
                  <a16:creationId xmlns:a16="http://schemas.microsoft.com/office/drawing/2014/main" id="{6356C9D6-F46C-5F18-CC06-57CEDB989050}"/>
                </a:ext>
              </a:extLst>
            </p:cNvPr>
            <p:cNvSpPr>
              <a:spLocks noChangeArrowheads="1"/>
            </p:cNvSpPr>
            <p:nvPr/>
          </p:nvSpPr>
          <p:spPr bwMode="auto">
            <a:xfrm>
              <a:off x="1608" y="1577"/>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000000"/>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85" name="Rectangle 61">
              <a:extLst>
                <a:ext uri="{FF2B5EF4-FFF2-40B4-BE49-F238E27FC236}">
                  <a16:creationId xmlns:a16="http://schemas.microsoft.com/office/drawing/2014/main" id="{809C64CC-0B9B-063B-F7A5-63EE36FBDCCD}"/>
                </a:ext>
              </a:extLst>
            </p:cNvPr>
            <p:cNvSpPr>
              <a:spLocks noChangeArrowheads="1"/>
            </p:cNvSpPr>
            <p:nvPr/>
          </p:nvSpPr>
          <p:spPr bwMode="auto">
            <a:xfrm>
              <a:off x="1542" y="1654"/>
              <a:ext cx="134"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000000"/>
                  </a:solidFill>
                  <a:effectLst/>
                  <a:latin typeface="Segoe UI" panose="020B0502040204020203" pitchFamily="34" charset="0"/>
                </a:rPr>
                <a:t>FFA38B</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86" name="Rectangle 62">
              <a:extLst>
                <a:ext uri="{FF2B5EF4-FFF2-40B4-BE49-F238E27FC236}">
                  <a16:creationId xmlns:a16="http://schemas.microsoft.com/office/drawing/2014/main" id="{94AB9329-702D-4A1F-E5A5-C3B78F016261}"/>
                </a:ext>
              </a:extLst>
            </p:cNvPr>
            <p:cNvSpPr>
              <a:spLocks noChangeArrowheads="1"/>
            </p:cNvSpPr>
            <p:nvPr/>
          </p:nvSpPr>
          <p:spPr bwMode="auto">
            <a:xfrm>
              <a:off x="1533" y="2022"/>
              <a:ext cx="707" cy="136"/>
            </a:xfrm>
            <a:prstGeom prst="rect">
              <a:avLst/>
            </a:prstGeom>
            <a:solidFill>
              <a:srgbClr val="F4F3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7" name="Rectangle 63">
              <a:extLst>
                <a:ext uri="{FF2B5EF4-FFF2-40B4-BE49-F238E27FC236}">
                  <a16:creationId xmlns:a16="http://schemas.microsoft.com/office/drawing/2014/main" id="{24EB0818-3B44-BF17-FF2B-E025C738466C}"/>
                </a:ext>
              </a:extLst>
            </p:cNvPr>
            <p:cNvSpPr>
              <a:spLocks noChangeArrowheads="1"/>
            </p:cNvSpPr>
            <p:nvPr/>
          </p:nvSpPr>
          <p:spPr bwMode="auto">
            <a:xfrm>
              <a:off x="1533" y="2022"/>
              <a:ext cx="707" cy="136"/>
            </a:xfrm>
            <a:prstGeom prst="rect">
              <a:avLst/>
            </a:prstGeom>
            <a:noFill/>
            <a:ln w="1588" cap="flat">
              <a:solidFill>
                <a:srgbClr val="BFBFB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8" name="Rectangle 64">
              <a:extLst>
                <a:ext uri="{FF2B5EF4-FFF2-40B4-BE49-F238E27FC236}">
                  <a16:creationId xmlns:a16="http://schemas.microsoft.com/office/drawing/2014/main" id="{8D3440B3-96D8-0B26-9877-7E62CD77370D}"/>
                </a:ext>
              </a:extLst>
            </p:cNvPr>
            <p:cNvSpPr>
              <a:spLocks noChangeArrowheads="1"/>
            </p:cNvSpPr>
            <p:nvPr/>
          </p:nvSpPr>
          <p:spPr bwMode="auto">
            <a:xfrm>
              <a:off x="1542" y="2024"/>
              <a:ext cx="127"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000000"/>
                  </a:solidFill>
                  <a:effectLst/>
                  <a:latin typeface="Segoe UI" panose="020B0502040204020203" pitchFamily="34" charset="0"/>
                </a:rPr>
                <a:t>F4F3F5</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89" name="Rectangle 65">
              <a:extLst>
                <a:ext uri="{FF2B5EF4-FFF2-40B4-BE49-F238E27FC236}">
                  <a16:creationId xmlns:a16="http://schemas.microsoft.com/office/drawing/2014/main" id="{64795BFF-26DD-4F9D-7E57-E8A3C163A079}"/>
                </a:ext>
              </a:extLst>
            </p:cNvPr>
            <p:cNvSpPr>
              <a:spLocks noChangeArrowheads="1"/>
            </p:cNvSpPr>
            <p:nvPr/>
          </p:nvSpPr>
          <p:spPr bwMode="auto">
            <a:xfrm>
              <a:off x="3698" y="1729"/>
              <a:ext cx="707" cy="13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0" name="Rectangle 66">
              <a:extLst>
                <a:ext uri="{FF2B5EF4-FFF2-40B4-BE49-F238E27FC236}">
                  <a16:creationId xmlns:a16="http://schemas.microsoft.com/office/drawing/2014/main" id="{973E90C8-2FFF-2256-D29B-6A3ABBA35099}"/>
                </a:ext>
              </a:extLst>
            </p:cNvPr>
            <p:cNvSpPr>
              <a:spLocks noChangeArrowheads="1"/>
            </p:cNvSpPr>
            <p:nvPr/>
          </p:nvSpPr>
          <p:spPr bwMode="auto">
            <a:xfrm>
              <a:off x="3707" y="1723"/>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1" i="0" u="none" strike="noStrike" cap="none" normalizeH="0" baseline="0" dirty="0">
                  <a:ln>
                    <a:noFill/>
                  </a:ln>
                  <a:solidFill>
                    <a:srgbClr val="FFFFFF"/>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91" name="Rectangle 67">
              <a:extLst>
                <a:ext uri="{FF2B5EF4-FFF2-40B4-BE49-F238E27FC236}">
                  <a16:creationId xmlns:a16="http://schemas.microsoft.com/office/drawing/2014/main" id="{F146B7CE-CBC5-956E-DA0D-244A26F54704}"/>
                </a:ext>
              </a:extLst>
            </p:cNvPr>
            <p:cNvSpPr>
              <a:spLocks noChangeArrowheads="1"/>
            </p:cNvSpPr>
            <p:nvPr/>
          </p:nvSpPr>
          <p:spPr bwMode="auto">
            <a:xfrm>
              <a:off x="3773" y="1723"/>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1" i="0" u="none" strike="noStrike" cap="none" normalizeH="0" baseline="0" dirty="0">
                  <a:ln>
                    <a:noFill/>
                  </a:ln>
                  <a:solidFill>
                    <a:srgbClr val="000000"/>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92" name="Rectangle 68">
              <a:extLst>
                <a:ext uri="{FF2B5EF4-FFF2-40B4-BE49-F238E27FC236}">
                  <a16:creationId xmlns:a16="http://schemas.microsoft.com/office/drawing/2014/main" id="{841A3A9C-7ABE-216A-7AAA-FC8E018652B9}"/>
                </a:ext>
              </a:extLst>
            </p:cNvPr>
            <p:cNvSpPr>
              <a:spLocks noChangeArrowheads="1"/>
            </p:cNvSpPr>
            <p:nvPr/>
          </p:nvSpPr>
          <p:spPr bwMode="auto">
            <a:xfrm>
              <a:off x="3707" y="1801"/>
              <a:ext cx="139"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chemeClr val="bg1"/>
                  </a:solidFill>
                  <a:effectLst/>
                  <a:latin typeface="Segoe UI" panose="020B0502040204020203" pitchFamily="34" charset="0"/>
                </a:rPr>
                <a:t>0078D4</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293" name="Rectangle 69">
              <a:extLst>
                <a:ext uri="{FF2B5EF4-FFF2-40B4-BE49-F238E27FC236}">
                  <a16:creationId xmlns:a16="http://schemas.microsoft.com/office/drawing/2014/main" id="{B67B7695-C3C0-34B4-72B1-C7E58FF3275A}"/>
                </a:ext>
              </a:extLst>
            </p:cNvPr>
            <p:cNvSpPr>
              <a:spLocks noChangeArrowheads="1"/>
            </p:cNvSpPr>
            <p:nvPr/>
          </p:nvSpPr>
          <p:spPr bwMode="auto">
            <a:xfrm>
              <a:off x="3698" y="1873"/>
              <a:ext cx="707" cy="136"/>
            </a:xfrm>
            <a:prstGeom prst="rect">
              <a:avLst/>
            </a:prstGeom>
            <a:solidFill>
              <a:srgbClr val="2A44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4" name="Rectangle 70">
              <a:extLst>
                <a:ext uri="{FF2B5EF4-FFF2-40B4-BE49-F238E27FC236}">
                  <a16:creationId xmlns:a16="http://schemas.microsoft.com/office/drawing/2014/main" id="{F3BB6A3B-AD16-5C6E-2848-CC82A261CE5A}"/>
                </a:ext>
              </a:extLst>
            </p:cNvPr>
            <p:cNvSpPr>
              <a:spLocks noChangeArrowheads="1"/>
            </p:cNvSpPr>
            <p:nvPr/>
          </p:nvSpPr>
          <p:spPr bwMode="auto">
            <a:xfrm>
              <a:off x="3707" y="1866"/>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8DC8E8"/>
                  </a:solidFill>
                  <a:effectLst/>
                  <a:latin typeface="Segoe UI Black" panose="020B0A02040204020203" pitchFamily="34" charset="0"/>
                </a:rPr>
                <a:t>A</a:t>
              </a:r>
              <a:endParaRPr kumimoji="0" lang="en-US" altLang="en-US" sz="1800" b="0" i="0" u="none" strike="noStrike" cap="none" normalizeH="0" baseline="0" dirty="0">
                <a:ln>
                  <a:noFill/>
                </a:ln>
                <a:solidFill>
                  <a:srgbClr val="8DC8E8"/>
                </a:solidFill>
                <a:effectLst/>
                <a:latin typeface="Arial" panose="020B0604020202020204" pitchFamily="34" charset="0"/>
              </a:endParaRPr>
            </a:p>
          </p:txBody>
        </p:sp>
        <p:sp>
          <p:nvSpPr>
            <p:cNvPr id="295" name="Rectangle 71">
              <a:extLst>
                <a:ext uri="{FF2B5EF4-FFF2-40B4-BE49-F238E27FC236}">
                  <a16:creationId xmlns:a16="http://schemas.microsoft.com/office/drawing/2014/main" id="{AF58A79C-F974-45C7-A85C-F40D9A65E853}"/>
                </a:ext>
              </a:extLst>
            </p:cNvPr>
            <p:cNvSpPr>
              <a:spLocks noChangeArrowheads="1"/>
            </p:cNvSpPr>
            <p:nvPr/>
          </p:nvSpPr>
          <p:spPr bwMode="auto">
            <a:xfrm>
              <a:off x="3773" y="1866"/>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96" name="Rectangle 72">
              <a:extLst>
                <a:ext uri="{FF2B5EF4-FFF2-40B4-BE49-F238E27FC236}">
                  <a16:creationId xmlns:a16="http://schemas.microsoft.com/office/drawing/2014/main" id="{9CAD9107-51BE-8F4A-FEBB-F3BD3DC96520}"/>
                </a:ext>
              </a:extLst>
            </p:cNvPr>
            <p:cNvSpPr>
              <a:spLocks noChangeArrowheads="1"/>
            </p:cNvSpPr>
            <p:nvPr/>
          </p:nvSpPr>
          <p:spPr bwMode="auto">
            <a:xfrm>
              <a:off x="3707" y="1944"/>
              <a:ext cx="135"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FFFFFF"/>
                  </a:solidFill>
                  <a:effectLst/>
                  <a:latin typeface="Segoe UI" panose="020B0502040204020203" pitchFamily="34" charset="0"/>
                </a:rPr>
                <a:t>2A446F</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97" name="Rectangle 73">
              <a:extLst>
                <a:ext uri="{FF2B5EF4-FFF2-40B4-BE49-F238E27FC236}">
                  <a16:creationId xmlns:a16="http://schemas.microsoft.com/office/drawing/2014/main" id="{F0CA8CB9-EFF0-9A10-BBC0-A9A36D6E6ADF}"/>
                </a:ext>
              </a:extLst>
            </p:cNvPr>
            <p:cNvSpPr>
              <a:spLocks noChangeArrowheads="1"/>
            </p:cNvSpPr>
            <p:nvPr/>
          </p:nvSpPr>
          <p:spPr bwMode="auto">
            <a:xfrm>
              <a:off x="3698" y="1583"/>
              <a:ext cx="707" cy="137"/>
            </a:xfrm>
            <a:prstGeom prst="rect">
              <a:avLst/>
            </a:prstGeom>
            <a:solidFill>
              <a:srgbClr val="8DC8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8" name="Rectangle 74">
              <a:extLst>
                <a:ext uri="{FF2B5EF4-FFF2-40B4-BE49-F238E27FC236}">
                  <a16:creationId xmlns:a16="http://schemas.microsoft.com/office/drawing/2014/main" id="{CF1A989F-9EAE-5BC1-AD31-5728CD61EE81}"/>
                </a:ext>
              </a:extLst>
            </p:cNvPr>
            <p:cNvSpPr>
              <a:spLocks noChangeArrowheads="1"/>
            </p:cNvSpPr>
            <p:nvPr/>
          </p:nvSpPr>
          <p:spPr bwMode="auto">
            <a:xfrm>
              <a:off x="3707" y="1578"/>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2A446F"/>
                  </a:solidFill>
                  <a:effectLst/>
                  <a:latin typeface="Segoe UI Black" panose="020B0A02040204020203" pitchFamily="34" charset="0"/>
                </a:rPr>
                <a:t>A</a:t>
              </a:r>
              <a:endParaRPr kumimoji="0" lang="en-US" altLang="en-US" sz="1800" b="0" i="0" u="none" strike="noStrike" cap="none" normalizeH="0" baseline="0" dirty="0">
                <a:ln>
                  <a:noFill/>
                </a:ln>
                <a:solidFill>
                  <a:srgbClr val="2A446F"/>
                </a:solidFill>
                <a:effectLst/>
                <a:latin typeface="Arial" panose="020B0604020202020204" pitchFamily="34" charset="0"/>
              </a:endParaRPr>
            </a:p>
          </p:txBody>
        </p:sp>
        <p:sp>
          <p:nvSpPr>
            <p:cNvPr id="299" name="Rectangle 75">
              <a:extLst>
                <a:ext uri="{FF2B5EF4-FFF2-40B4-BE49-F238E27FC236}">
                  <a16:creationId xmlns:a16="http://schemas.microsoft.com/office/drawing/2014/main" id="{957953AB-E9C6-D080-ADB2-1F206404C0B7}"/>
                </a:ext>
              </a:extLst>
            </p:cNvPr>
            <p:cNvSpPr>
              <a:spLocks noChangeArrowheads="1"/>
            </p:cNvSpPr>
            <p:nvPr/>
          </p:nvSpPr>
          <p:spPr bwMode="auto">
            <a:xfrm>
              <a:off x="3773" y="1578"/>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000000"/>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00" name="Rectangle 76">
              <a:extLst>
                <a:ext uri="{FF2B5EF4-FFF2-40B4-BE49-F238E27FC236}">
                  <a16:creationId xmlns:a16="http://schemas.microsoft.com/office/drawing/2014/main" id="{D3F9BD24-BF97-98DF-7799-FF5527E1F0E4}"/>
                </a:ext>
              </a:extLst>
            </p:cNvPr>
            <p:cNvSpPr>
              <a:spLocks noChangeArrowheads="1"/>
            </p:cNvSpPr>
            <p:nvPr/>
          </p:nvSpPr>
          <p:spPr bwMode="auto">
            <a:xfrm>
              <a:off x="3707" y="1655"/>
              <a:ext cx="140"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000000"/>
                  </a:solidFill>
                  <a:effectLst/>
                  <a:latin typeface="Segoe UI" panose="020B0502040204020203" pitchFamily="34" charset="0"/>
                </a:rPr>
                <a:t>8DC8E8</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01" name="Rectangle 80">
              <a:extLst>
                <a:ext uri="{FF2B5EF4-FFF2-40B4-BE49-F238E27FC236}">
                  <a16:creationId xmlns:a16="http://schemas.microsoft.com/office/drawing/2014/main" id="{D9F904A4-74AE-C098-E989-4C11A3671B63}"/>
                </a:ext>
              </a:extLst>
            </p:cNvPr>
            <p:cNvSpPr>
              <a:spLocks noChangeArrowheads="1"/>
            </p:cNvSpPr>
            <p:nvPr/>
          </p:nvSpPr>
          <p:spPr bwMode="auto">
            <a:xfrm>
              <a:off x="2981" y="1438"/>
              <a:ext cx="1423" cy="135"/>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2" name="Rectangle 81">
              <a:extLst>
                <a:ext uri="{FF2B5EF4-FFF2-40B4-BE49-F238E27FC236}">
                  <a16:creationId xmlns:a16="http://schemas.microsoft.com/office/drawing/2014/main" id="{86561027-5502-5CBF-CC1E-E9283F7A3EA8}"/>
                </a:ext>
              </a:extLst>
            </p:cNvPr>
            <p:cNvSpPr>
              <a:spLocks noChangeArrowheads="1"/>
            </p:cNvSpPr>
            <p:nvPr/>
          </p:nvSpPr>
          <p:spPr bwMode="auto">
            <a:xfrm>
              <a:off x="2977" y="1437"/>
              <a:ext cx="1427" cy="1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3" name="Freeform 82">
              <a:extLst>
                <a:ext uri="{FF2B5EF4-FFF2-40B4-BE49-F238E27FC236}">
                  <a16:creationId xmlns:a16="http://schemas.microsoft.com/office/drawing/2014/main" id="{815862B1-E237-764F-DF2A-70DEC4B6F67A}"/>
                </a:ext>
              </a:extLst>
            </p:cNvPr>
            <p:cNvSpPr>
              <a:spLocks noEditPoints="1"/>
            </p:cNvSpPr>
            <p:nvPr/>
          </p:nvSpPr>
          <p:spPr bwMode="auto">
            <a:xfrm>
              <a:off x="2978" y="1437"/>
              <a:ext cx="1427" cy="136"/>
            </a:xfrm>
            <a:custGeom>
              <a:avLst/>
              <a:gdLst>
                <a:gd name="T0" fmla="*/ 0 w 15200"/>
                <a:gd name="T1" fmla="*/ 4 h 960"/>
                <a:gd name="T2" fmla="*/ 4 w 15200"/>
                <a:gd name="T3" fmla="*/ 0 h 960"/>
                <a:gd name="T4" fmla="*/ 15196 w 15200"/>
                <a:gd name="T5" fmla="*/ 0 h 960"/>
                <a:gd name="T6" fmla="*/ 15200 w 15200"/>
                <a:gd name="T7" fmla="*/ 4 h 960"/>
                <a:gd name="T8" fmla="*/ 15200 w 15200"/>
                <a:gd name="T9" fmla="*/ 956 h 960"/>
                <a:gd name="T10" fmla="*/ 15196 w 15200"/>
                <a:gd name="T11" fmla="*/ 960 h 960"/>
                <a:gd name="T12" fmla="*/ 4 w 15200"/>
                <a:gd name="T13" fmla="*/ 960 h 960"/>
                <a:gd name="T14" fmla="*/ 0 w 15200"/>
                <a:gd name="T15" fmla="*/ 956 h 960"/>
                <a:gd name="T16" fmla="*/ 0 w 15200"/>
                <a:gd name="T17" fmla="*/ 4 h 960"/>
                <a:gd name="T18" fmla="*/ 8 w 15200"/>
                <a:gd name="T19" fmla="*/ 956 h 960"/>
                <a:gd name="T20" fmla="*/ 4 w 15200"/>
                <a:gd name="T21" fmla="*/ 952 h 960"/>
                <a:gd name="T22" fmla="*/ 15196 w 15200"/>
                <a:gd name="T23" fmla="*/ 952 h 960"/>
                <a:gd name="T24" fmla="*/ 15192 w 15200"/>
                <a:gd name="T25" fmla="*/ 956 h 960"/>
                <a:gd name="T26" fmla="*/ 15192 w 15200"/>
                <a:gd name="T27" fmla="*/ 4 h 960"/>
                <a:gd name="T28" fmla="*/ 15196 w 15200"/>
                <a:gd name="T29" fmla="*/ 8 h 960"/>
                <a:gd name="T30" fmla="*/ 4 w 15200"/>
                <a:gd name="T31" fmla="*/ 8 h 960"/>
                <a:gd name="T32" fmla="*/ 8 w 15200"/>
                <a:gd name="T33" fmla="*/ 4 h 960"/>
                <a:gd name="T34" fmla="*/ 8 w 15200"/>
                <a:gd name="T35" fmla="*/ 956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00" h="960">
                  <a:moveTo>
                    <a:pt x="0" y="4"/>
                  </a:moveTo>
                  <a:cubicBezTo>
                    <a:pt x="0" y="2"/>
                    <a:pt x="2" y="0"/>
                    <a:pt x="4" y="0"/>
                  </a:cubicBezTo>
                  <a:lnTo>
                    <a:pt x="15196" y="0"/>
                  </a:lnTo>
                  <a:cubicBezTo>
                    <a:pt x="15199" y="0"/>
                    <a:pt x="15200" y="2"/>
                    <a:pt x="15200" y="4"/>
                  </a:cubicBezTo>
                  <a:lnTo>
                    <a:pt x="15200" y="956"/>
                  </a:lnTo>
                  <a:cubicBezTo>
                    <a:pt x="15200" y="959"/>
                    <a:pt x="15199" y="960"/>
                    <a:pt x="15196" y="960"/>
                  </a:cubicBezTo>
                  <a:lnTo>
                    <a:pt x="4" y="960"/>
                  </a:lnTo>
                  <a:cubicBezTo>
                    <a:pt x="2" y="960"/>
                    <a:pt x="0" y="959"/>
                    <a:pt x="0" y="956"/>
                  </a:cubicBezTo>
                  <a:lnTo>
                    <a:pt x="0" y="4"/>
                  </a:lnTo>
                  <a:close/>
                  <a:moveTo>
                    <a:pt x="8" y="956"/>
                  </a:moveTo>
                  <a:lnTo>
                    <a:pt x="4" y="952"/>
                  </a:lnTo>
                  <a:lnTo>
                    <a:pt x="15196" y="952"/>
                  </a:lnTo>
                  <a:lnTo>
                    <a:pt x="15192" y="956"/>
                  </a:lnTo>
                  <a:lnTo>
                    <a:pt x="15192" y="4"/>
                  </a:lnTo>
                  <a:lnTo>
                    <a:pt x="15196" y="8"/>
                  </a:lnTo>
                  <a:lnTo>
                    <a:pt x="4" y="8"/>
                  </a:lnTo>
                  <a:lnTo>
                    <a:pt x="8" y="4"/>
                  </a:lnTo>
                  <a:lnTo>
                    <a:pt x="8" y="956"/>
                  </a:ln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4" name="Rectangle 83">
              <a:extLst>
                <a:ext uri="{FF2B5EF4-FFF2-40B4-BE49-F238E27FC236}">
                  <a16:creationId xmlns:a16="http://schemas.microsoft.com/office/drawing/2014/main" id="{F8634574-E07B-D28B-BCBE-E63D6F2B0F02}"/>
                </a:ext>
              </a:extLst>
            </p:cNvPr>
            <p:cNvSpPr>
              <a:spLocks noChangeArrowheads="1"/>
            </p:cNvSpPr>
            <p:nvPr/>
          </p:nvSpPr>
          <p:spPr bwMode="auto">
            <a:xfrm>
              <a:off x="2978" y="1437"/>
              <a:ext cx="1426" cy="137"/>
            </a:xfrm>
            <a:prstGeom prst="rect">
              <a:avLst/>
            </a:prstGeom>
            <a:solidFill>
              <a:srgbClr val="091F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5" name="Rectangle 84">
              <a:extLst>
                <a:ext uri="{FF2B5EF4-FFF2-40B4-BE49-F238E27FC236}">
                  <a16:creationId xmlns:a16="http://schemas.microsoft.com/office/drawing/2014/main" id="{12699538-90CB-E2BB-A02E-9CAD1104357C}"/>
                </a:ext>
              </a:extLst>
            </p:cNvPr>
            <p:cNvSpPr>
              <a:spLocks noChangeArrowheads="1"/>
            </p:cNvSpPr>
            <p:nvPr/>
          </p:nvSpPr>
          <p:spPr bwMode="auto">
            <a:xfrm>
              <a:off x="2989" y="1440"/>
              <a:ext cx="314"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dirty="0">
                  <a:ln>
                    <a:noFill/>
                  </a:ln>
                  <a:solidFill>
                    <a:srgbClr val="FFFFFF"/>
                  </a:solidFill>
                  <a:effectLst/>
                  <a:latin typeface="Segoe UI" panose="020B0502040204020203" pitchFamily="34" charset="0"/>
                </a:rPr>
                <a:t>Blue Black</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06" name="Rectangle 85">
              <a:extLst>
                <a:ext uri="{FF2B5EF4-FFF2-40B4-BE49-F238E27FC236}">
                  <a16:creationId xmlns:a16="http://schemas.microsoft.com/office/drawing/2014/main" id="{6FAB69FC-8CE4-AC4F-FDDF-81B46D7C1E11}"/>
                </a:ext>
              </a:extLst>
            </p:cNvPr>
            <p:cNvSpPr>
              <a:spLocks noChangeArrowheads="1"/>
            </p:cNvSpPr>
            <p:nvPr/>
          </p:nvSpPr>
          <p:spPr bwMode="auto">
            <a:xfrm>
              <a:off x="2989" y="1508"/>
              <a:ext cx="134"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FFFFFF"/>
                  </a:solidFill>
                  <a:effectLst/>
                  <a:latin typeface="Segoe UI" panose="020B0502040204020203" pitchFamily="34" charset="0"/>
                </a:rPr>
                <a:t>091F2C</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07" name="Rectangle 86">
              <a:extLst>
                <a:ext uri="{FF2B5EF4-FFF2-40B4-BE49-F238E27FC236}">
                  <a16:creationId xmlns:a16="http://schemas.microsoft.com/office/drawing/2014/main" id="{0B6C3A35-3676-F821-8B84-E8FCD2D7AEB0}"/>
                </a:ext>
              </a:extLst>
            </p:cNvPr>
            <p:cNvSpPr>
              <a:spLocks noChangeArrowheads="1"/>
            </p:cNvSpPr>
            <p:nvPr/>
          </p:nvSpPr>
          <p:spPr bwMode="auto">
            <a:xfrm>
              <a:off x="2977" y="1730"/>
              <a:ext cx="706" cy="136"/>
            </a:xfrm>
            <a:prstGeom prst="rect">
              <a:avLst/>
            </a:prstGeom>
            <a:solidFill>
              <a:srgbClr val="C73E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 name="Rectangle 87">
              <a:extLst>
                <a:ext uri="{FF2B5EF4-FFF2-40B4-BE49-F238E27FC236}">
                  <a16:creationId xmlns:a16="http://schemas.microsoft.com/office/drawing/2014/main" id="{E31C635C-F918-E83E-41BB-6A05312AF804}"/>
                </a:ext>
              </a:extLst>
            </p:cNvPr>
            <p:cNvSpPr>
              <a:spLocks noChangeArrowheads="1"/>
            </p:cNvSpPr>
            <p:nvPr/>
          </p:nvSpPr>
          <p:spPr bwMode="auto">
            <a:xfrm>
              <a:off x="2985" y="1723"/>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09" name="Rectangle 88">
              <a:extLst>
                <a:ext uri="{FF2B5EF4-FFF2-40B4-BE49-F238E27FC236}">
                  <a16:creationId xmlns:a16="http://schemas.microsoft.com/office/drawing/2014/main" id="{C72C7396-887D-00AF-02FC-A8E598F00631}"/>
                </a:ext>
              </a:extLst>
            </p:cNvPr>
            <p:cNvSpPr>
              <a:spLocks noChangeArrowheads="1"/>
            </p:cNvSpPr>
            <p:nvPr/>
          </p:nvSpPr>
          <p:spPr bwMode="auto">
            <a:xfrm>
              <a:off x="2985" y="1803"/>
              <a:ext cx="140"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effectLst/>
                  <a:latin typeface="Segoe UI" panose="020B0502040204020203" pitchFamily="34" charset="0"/>
                </a:rPr>
                <a:t>C73ECC</a:t>
              </a:r>
              <a:endParaRPr kumimoji="0" lang="en-US" altLang="en-US" sz="1800" b="0" i="0" u="none" strike="noStrike" cap="none" normalizeH="0" baseline="0" dirty="0">
                <a:ln>
                  <a:noFill/>
                </a:ln>
                <a:effectLst/>
                <a:latin typeface="Arial" panose="020B0604020202020204" pitchFamily="34" charset="0"/>
              </a:endParaRPr>
            </a:p>
          </p:txBody>
        </p:sp>
        <p:sp>
          <p:nvSpPr>
            <p:cNvPr id="310" name="Rectangle 89">
              <a:extLst>
                <a:ext uri="{FF2B5EF4-FFF2-40B4-BE49-F238E27FC236}">
                  <a16:creationId xmlns:a16="http://schemas.microsoft.com/office/drawing/2014/main" id="{D30DD6FD-51EB-19EC-8510-E1C9AF53735B}"/>
                </a:ext>
              </a:extLst>
            </p:cNvPr>
            <p:cNvSpPr>
              <a:spLocks noChangeArrowheads="1"/>
            </p:cNvSpPr>
            <p:nvPr/>
          </p:nvSpPr>
          <p:spPr bwMode="auto">
            <a:xfrm>
              <a:off x="2977" y="1875"/>
              <a:ext cx="706" cy="135"/>
            </a:xfrm>
            <a:prstGeom prst="rect">
              <a:avLst/>
            </a:prstGeom>
            <a:solidFill>
              <a:srgbClr val="7025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 name="Rectangle 90">
              <a:extLst>
                <a:ext uri="{FF2B5EF4-FFF2-40B4-BE49-F238E27FC236}">
                  <a16:creationId xmlns:a16="http://schemas.microsoft.com/office/drawing/2014/main" id="{FA8D36D1-67FD-B784-519E-C36BEA31B3C5}"/>
                </a:ext>
              </a:extLst>
            </p:cNvPr>
            <p:cNvSpPr>
              <a:spLocks noChangeArrowheads="1"/>
            </p:cNvSpPr>
            <p:nvPr/>
          </p:nvSpPr>
          <p:spPr bwMode="auto">
            <a:xfrm>
              <a:off x="2985" y="1869"/>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CD9BCF"/>
                  </a:solidFill>
                  <a:effectLst/>
                  <a:latin typeface="Segoe UI Black" panose="020B0A02040204020203" pitchFamily="34" charset="0"/>
                </a:rPr>
                <a:t>A</a:t>
              </a:r>
              <a:endParaRPr kumimoji="0" lang="en-US" altLang="en-US" sz="1800" b="0" i="0" u="none" strike="noStrike" cap="none" normalizeH="0" baseline="0" dirty="0">
                <a:ln>
                  <a:noFill/>
                </a:ln>
                <a:solidFill>
                  <a:srgbClr val="CD9BCF"/>
                </a:solidFill>
                <a:effectLst/>
                <a:latin typeface="Arial" panose="020B0604020202020204" pitchFamily="34" charset="0"/>
              </a:endParaRPr>
            </a:p>
          </p:txBody>
        </p:sp>
        <p:sp>
          <p:nvSpPr>
            <p:cNvPr id="312" name="Rectangle 91">
              <a:extLst>
                <a:ext uri="{FF2B5EF4-FFF2-40B4-BE49-F238E27FC236}">
                  <a16:creationId xmlns:a16="http://schemas.microsoft.com/office/drawing/2014/main" id="{A2790CC1-ECD3-C2AA-C63A-83B06BB562FD}"/>
                </a:ext>
              </a:extLst>
            </p:cNvPr>
            <p:cNvSpPr>
              <a:spLocks noChangeArrowheads="1"/>
            </p:cNvSpPr>
            <p:nvPr/>
          </p:nvSpPr>
          <p:spPr bwMode="auto">
            <a:xfrm>
              <a:off x="3051" y="1869"/>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13" name="Rectangle 92">
              <a:extLst>
                <a:ext uri="{FF2B5EF4-FFF2-40B4-BE49-F238E27FC236}">
                  <a16:creationId xmlns:a16="http://schemas.microsoft.com/office/drawing/2014/main" id="{C2F74C0D-75FA-B70A-ED71-3CFA807964B4}"/>
                </a:ext>
              </a:extLst>
            </p:cNvPr>
            <p:cNvSpPr>
              <a:spLocks noChangeArrowheads="1"/>
            </p:cNvSpPr>
            <p:nvPr/>
          </p:nvSpPr>
          <p:spPr bwMode="auto">
            <a:xfrm>
              <a:off x="2985" y="1946"/>
              <a:ext cx="13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FFFFFF"/>
                  </a:solidFill>
                  <a:effectLst/>
                  <a:latin typeface="Segoe UI" panose="020B0502040204020203" pitchFamily="34" charset="0"/>
                </a:rPr>
                <a:t>702573</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14" name="Rectangle 93">
              <a:extLst>
                <a:ext uri="{FF2B5EF4-FFF2-40B4-BE49-F238E27FC236}">
                  <a16:creationId xmlns:a16="http://schemas.microsoft.com/office/drawing/2014/main" id="{4B629030-A380-3E24-758E-F1D167C23086}"/>
                </a:ext>
              </a:extLst>
            </p:cNvPr>
            <p:cNvSpPr>
              <a:spLocks noChangeArrowheads="1"/>
            </p:cNvSpPr>
            <p:nvPr/>
          </p:nvSpPr>
          <p:spPr bwMode="auto">
            <a:xfrm>
              <a:off x="2977" y="1586"/>
              <a:ext cx="706" cy="135"/>
            </a:xfrm>
            <a:prstGeom prst="rect">
              <a:avLst/>
            </a:prstGeom>
            <a:solidFill>
              <a:srgbClr val="CD9BC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 name="Rectangle 94">
              <a:extLst>
                <a:ext uri="{FF2B5EF4-FFF2-40B4-BE49-F238E27FC236}">
                  <a16:creationId xmlns:a16="http://schemas.microsoft.com/office/drawing/2014/main" id="{6D81EE59-1E06-6AAB-A8EE-80D567AE752D}"/>
                </a:ext>
              </a:extLst>
            </p:cNvPr>
            <p:cNvSpPr>
              <a:spLocks noChangeArrowheads="1"/>
            </p:cNvSpPr>
            <p:nvPr/>
          </p:nvSpPr>
          <p:spPr bwMode="auto">
            <a:xfrm>
              <a:off x="2985" y="1580"/>
              <a:ext cx="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702573"/>
                  </a:solidFill>
                  <a:effectLst/>
                  <a:latin typeface="Segoe UI Black" panose="020B0A02040204020203" pitchFamily="34" charset="0"/>
                </a:rPr>
                <a:t>A</a:t>
              </a:r>
              <a:endParaRPr kumimoji="0" lang="en-US" altLang="en-US" sz="1800" b="0" i="0" u="none" strike="noStrike" cap="none" normalizeH="0" baseline="0" dirty="0">
                <a:ln>
                  <a:noFill/>
                </a:ln>
                <a:solidFill>
                  <a:srgbClr val="702573"/>
                </a:solidFill>
                <a:effectLst/>
                <a:latin typeface="Arial" panose="020B0604020202020204" pitchFamily="34" charset="0"/>
              </a:endParaRPr>
            </a:p>
          </p:txBody>
        </p:sp>
        <p:sp>
          <p:nvSpPr>
            <p:cNvPr id="316" name="Rectangle 95">
              <a:extLst>
                <a:ext uri="{FF2B5EF4-FFF2-40B4-BE49-F238E27FC236}">
                  <a16:creationId xmlns:a16="http://schemas.microsoft.com/office/drawing/2014/main" id="{6AD9F2DD-3CC6-E096-A24F-323DA0D326AD}"/>
                </a:ext>
              </a:extLst>
            </p:cNvPr>
            <p:cNvSpPr>
              <a:spLocks noChangeArrowheads="1"/>
            </p:cNvSpPr>
            <p:nvPr/>
          </p:nvSpPr>
          <p:spPr bwMode="auto">
            <a:xfrm>
              <a:off x="3051" y="1580"/>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000000"/>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17" name="Rectangle 96">
              <a:extLst>
                <a:ext uri="{FF2B5EF4-FFF2-40B4-BE49-F238E27FC236}">
                  <a16:creationId xmlns:a16="http://schemas.microsoft.com/office/drawing/2014/main" id="{AFB34C5D-AB21-1047-2C41-96AAFC6CF230}"/>
                </a:ext>
              </a:extLst>
            </p:cNvPr>
            <p:cNvSpPr>
              <a:spLocks noChangeArrowheads="1"/>
            </p:cNvSpPr>
            <p:nvPr/>
          </p:nvSpPr>
          <p:spPr bwMode="auto">
            <a:xfrm>
              <a:off x="2985" y="1658"/>
              <a:ext cx="144"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000000"/>
                  </a:solidFill>
                  <a:effectLst/>
                  <a:latin typeface="Segoe UI" panose="020B0502040204020203" pitchFamily="34" charset="0"/>
                </a:rPr>
                <a:t>CD9BCF</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18" name="Rectangle 97">
              <a:extLst>
                <a:ext uri="{FF2B5EF4-FFF2-40B4-BE49-F238E27FC236}">
                  <a16:creationId xmlns:a16="http://schemas.microsoft.com/office/drawing/2014/main" id="{577AD0A0-7F00-AA4F-1B1B-61CFE55F937D}"/>
                </a:ext>
              </a:extLst>
            </p:cNvPr>
            <p:cNvSpPr>
              <a:spLocks noChangeArrowheads="1"/>
            </p:cNvSpPr>
            <p:nvPr/>
          </p:nvSpPr>
          <p:spPr bwMode="auto">
            <a:xfrm>
              <a:off x="2976" y="2023"/>
              <a:ext cx="1428" cy="13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 name="Rectangle 98">
              <a:extLst>
                <a:ext uri="{FF2B5EF4-FFF2-40B4-BE49-F238E27FC236}">
                  <a16:creationId xmlns:a16="http://schemas.microsoft.com/office/drawing/2014/main" id="{AEE8AF68-7485-0DA2-1E8F-EA9EFEEF18D2}"/>
                </a:ext>
              </a:extLst>
            </p:cNvPr>
            <p:cNvSpPr>
              <a:spLocks noChangeArrowheads="1"/>
            </p:cNvSpPr>
            <p:nvPr/>
          </p:nvSpPr>
          <p:spPr bwMode="auto">
            <a:xfrm>
              <a:off x="2977" y="2024"/>
              <a:ext cx="1427" cy="136"/>
            </a:xfrm>
            <a:prstGeom prst="rect">
              <a:avLst/>
            </a:prstGeom>
            <a:noFill/>
            <a:ln w="1588" cap="flat">
              <a:solidFill>
                <a:srgbClr val="BFBFB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20" name="Rectangle 99">
              <a:extLst>
                <a:ext uri="{FF2B5EF4-FFF2-40B4-BE49-F238E27FC236}">
                  <a16:creationId xmlns:a16="http://schemas.microsoft.com/office/drawing/2014/main" id="{00A4FA1A-2972-8EFD-C7DB-916888D02231}"/>
                </a:ext>
              </a:extLst>
            </p:cNvPr>
            <p:cNvSpPr>
              <a:spLocks noChangeArrowheads="1"/>
            </p:cNvSpPr>
            <p:nvPr/>
          </p:nvSpPr>
          <p:spPr bwMode="auto">
            <a:xfrm>
              <a:off x="2985" y="2028"/>
              <a:ext cx="13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chemeClr val="bg1"/>
                  </a:solidFill>
                  <a:effectLst/>
                  <a:latin typeface="Segoe UI" panose="020B0502040204020203" pitchFamily="34" charset="0"/>
                </a:rPr>
                <a:t>000000</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321" name="Rectangle 100">
              <a:extLst>
                <a:ext uri="{FF2B5EF4-FFF2-40B4-BE49-F238E27FC236}">
                  <a16:creationId xmlns:a16="http://schemas.microsoft.com/office/drawing/2014/main" id="{E02AE344-8FCD-07A4-1035-21E5745797EA}"/>
                </a:ext>
              </a:extLst>
            </p:cNvPr>
            <p:cNvSpPr>
              <a:spLocks noChangeArrowheads="1"/>
            </p:cNvSpPr>
            <p:nvPr/>
          </p:nvSpPr>
          <p:spPr bwMode="auto">
            <a:xfrm>
              <a:off x="1532" y="1439"/>
              <a:ext cx="1430" cy="136"/>
            </a:xfrm>
            <a:prstGeom prst="rect">
              <a:avLst/>
            </a:prstGeom>
            <a:solidFill>
              <a:srgbClr val="E8E6D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 name="Rectangle 101">
              <a:extLst>
                <a:ext uri="{FF2B5EF4-FFF2-40B4-BE49-F238E27FC236}">
                  <a16:creationId xmlns:a16="http://schemas.microsoft.com/office/drawing/2014/main" id="{A8F0A57D-3D77-F52A-CEE5-C300AC719E97}"/>
                </a:ext>
              </a:extLst>
            </p:cNvPr>
            <p:cNvSpPr>
              <a:spLocks noChangeArrowheads="1"/>
            </p:cNvSpPr>
            <p:nvPr/>
          </p:nvSpPr>
          <p:spPr bwMode="auto">
            <a:xfrm>
              <a:off x="1532" y="1439"/>
              <a:ext cx="1429" cy="136"/>
            </a:xfrm>
            <a:prstGeom prst="rect">
              <a:avLst/>
            </a:prstGeom>
            <a:noFill/>
            <a:ln w="1588" cap="flat">
              <a:solidFill>
                <a:srgbClr val="BFBFB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23" name="Rectangle 102">
              <a:extLst>
                <a:ext uri="{FF2B5EF4-FFF2-40B4-BE49-F238E27FC236}">
                  <a16:creationId xmlns:a16="http://schemas.microsoft.com/office/drawing/2014/main" id="{34755F26-EC65-BC3C-F00F-5952873E93B5}"/>
                </a:ext>
              </a:extLst>
            </p:cNvPr>
            <p:cNvSpPr>
              <a:spLocks noChangeArrowheads="1"/>
            </p:cNvSpPr>
            <p:nvPr/>
          </p:nvSpPr>
          <p:spPr bwMode="auto">
            <a:xfrm>
              <a:off x="1541" y="1435"/>
              <a:ext cx="388"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dirty="0">
                  <a:ln>
                    <a:noFill/>
                  </a:ln>
                  <a:solidFill>
                    <a:srgbClr val="1A1A1A"/>
                  </a:solidFill>
                  <a:effectLst/>
                  <a:latin typeface="Segoe UI" panose="020B0502040204020203" pitchFamily="34" charset="0"/>
                </a:rPr>
                <a:t>Neutral Gray</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24" name="Rectangle 103">
              <a:extLst>
                <a:ext uri="{FF2B5EF4-FFF2-40B4-BE49-F238E27FC236}">
                  <a16:creationId xmlns:a16="http://schemas.microsoft.com/office/drawing/2014/main" id="{B81AAAC1-86AE-E75F-941C-AB9A2CF58E0B}"/>
                </a:ext>
              </a:extLst>
            </p:cNvPr>
            <p:cNvSpPr>
              <a:spLocks noChangeArrowheads="1"/>
            </p:cNvSpPr>
            <p:nvPr/>
          </p:nvSpPr>
          <p:spPr bwMode="auto">
            <a:xfrm>
              <a:off x="1541" y="1502"/>
              <a:ext cx="13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000000"/>
                  </a:solidFill>
                  <a:effectLst/>
                  <a:latin typeface="Segoe UI" panose="020B0502040204020203" pitchFamily="34" charset="0"/>
                </a:rPr>
                <a:t>E8E6DF</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25" name="Rectangle 14">
              <a:extLst>
                <a:ext uri="{FF2B5EF4-FFF2-40B4-BE49-F238E27FC236}">
                  <a16:creationId xmlns:a16="http://schemas.microsoft.com/office/drawing/2014/main" id="{EB0437A5-6694-879B-F94E-9FA34DFD9D2C}"/>
                </a:ext>
              </a:extLst>
            </p:cNvPr>
            <p:cNvSpPr>
              <a:spLocks noChangeArrowheads="1"/>
            </p:cNvSpPr>
            <p:nvPr/>
          </p:nvSpPr>
          <p:spPr bwMode="auto">
            <a:xfrm>
              <a:off x="2329" y="1724"/>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000000"/>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26" name="Rectangle 95">
              <a:extLst>
                <a:ext uri="{FF2B5EF4-FFF2-40B4-BE49-F238E27FC236}">
                  <a16:creationId xmlns:a16="http://schemas.microsoft.com/office/drawing/2014/main" id="{7CF198F9-1D72-F8CC-3A2E-9B2DAE529DAF}"/>
                </a:ext>
              </a:extLst>
            </p:cNvPr>
            <p:cNvSpPr>
              <a:spLocks noChangeArrowheads="1"/>
            </p:cNvSpPr>
            <p:nvPr/>
          </p:nvSpPr>
          <p:spPr bwMode="auto">
            <a:xfrm>
              <a:off x="3051" y="1723"/>
              <a:ext cx="11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000000"/>
                  </a:solidFill>
                  <a:effectLst/>
                  <a:latin typeface="Segoe UI Black" panose="020B0A02040204020203"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2396004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 id="2147483734" r:id="rId74"/>
    <p:sldLayoutId id="2147483735" r:id="rId75"/>
    <p:sldLayoutId id="2147483736" r:id="rId76"/>
    <p:sldLayoutId id="2147483737" r:id="rId77"/>
    <p:sldLayoutId id="2147483738" r:id="rId78"/>
    <p:sldLayoutId id="2147483739" r:id="rId79"/>
    <p:sldLayoutId id="2147483740" r:id="rId80"/>
    <p:sldLayoutId id="2147483741" r:id="rId81"/>
    <p:sldLayoutId id="2147483742" r:id="rId82"/>
    <p:sldLayoutId id="2147483743" r:id="rId83"/>
    <p:sldLayoutId id="2147483744" r:id="rId84"/>
    <p:sldLayoutId id="2147483745" r:id="rId85"/>
    <p:sldLayoutId id="2147483746" r:id="rId86"/>
    <p:sldLayoutId id="2147483747" r:id="rId87"/>
    <p:sldLayoutId id="2147483748" r:id="rId88"/>
    <p:sldLayoutId id="2147483749" r:id="rId89"/>
    <p:sldLayoutId id="2147483750" r:id="rId90"/>
    <p:sldLayoutId id="2147483751" r:id="rId9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2800" kern="1200" spc="0" baseline="0" dirty="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20">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63482"/>
            <a:ext cx="10515600" cy="739056"/>
          </a:xfrm>
          <a:prstGeom prst="rect">
            <a:avLst/>
          </a:prstGeom>
        </p:spPr>
        <p:txBody>
          <a:bodyPr rIns="0">
            <a:normAutofit/>
          </a:bodyPr>
          <a:lstStyle/>
          <a:p>
            <a:pPr marL="0" lvl="0"/>
            <a:r>
              <a:rPr lang="en-US"/>
              <a:t>Click to edit Master title style</a:t>
            </a:r>
          </a:p>
        </p:txBody>
      </p:sp>
      <p:sp>
        <p:nvSpPr>
          <p:cNvPr id="3" name="Text Placeholder 2"/>
          <p:cNvSpPr>
            <a:spLocks noGrp="1"/>
          </p:cNvSpPr>
          <p:nvPr>
            <p:ph type="body" idx="1"/>
          </p:nvPr>
        </p:nvSpPr>
        <p:spPr>
          <a:xfrm>
            <a:off x="838200" y="1219200"/>
            <a:ext cx="10515600" cy="4957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Rectangle 17"/>
          <p:cNvSpPr/>
          <p:nvPr userDrawn="1"/>
        </p:nvSpPr>
        <p:spPr>
          <a:xfrm>
            <a:off x="-12703" y="6959605"/>
            <a:ext cx="1293944" cy="219291"/>
          </a:xfrm>
          <a:prstGeom prst="rect">
            <a:avLst/>
          </a:prstGeom>
        </p:spPr>
        <p:txBody>
          <a:bodyPr wrap="none">
            <a:spAutoFit/>
          </a:bodyPr>
          <a:lstStyle/>
          <a:p>
            <a:r>
              <a:rPr lang="en-US" sz="825" b="0" i="0" dirty="0">
                <a:solidFill>
                  <a:srgbClr val="555555"/>
                </a:solidFill>
                <a:effectLst/>
                <a:latin typeface="Open Sans" panose="020B0606030504020204" pitchFamily="34" charset="0"/>
              </a:rPr>
              <a:t>© </a:t>
            </a:r>
            <a:r>
              <a:rPr lang="en-US" sz="825" b="0" i="0" u="none" strike="noStrike" dirty="0">
                <a:solidFill>
                  <a:srgbClr val="A5CD28"/>
                </a:solidFill>
                <a:effectLst/>
                <a:latin typeface="Open Sans" panose="020B0606030504020204" pitchFamily="34" charset="0"/>
                <a:hlinkClick r:id="rId6" tooltip="PresentationGo!"/>
              </a:rPr>
              <a:t>presentationgo.com</a:t>
            </a:r>
            <a:endParaRPr lang="en-US" sz="825" dirty="0"/>
          </a:p>
        </p:txBody>
      </p:sp>
      <p:pic>
        <p:nvPicPr>
          <p:cNvPr id="11" name="Picture 10">
            <a:extLst>
              <a:ext uri="{FF2B5EF4-FFF2-40B4-BE49-F238E27FC236}">
                <a16:creationId xmlns:a16="http://schemas.microsoft.com/office/drawing/2014/main" id="{882C4FAC-1277-47E6-AEBE-9F3C730EE9F3}"/>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0" y="6721479"/>
            <a:ext cx="12192000" cy="136525"/>
          </a:xfrm>
          <a:prstGeom prst="rect">
            <a:avLst/>
          </a:prstGeom>
        </p:spPr>
      </p:pic>
    </p:spTree>
    <p:extLst>
      <p:ext uri="{BB962C8B-B14F-4D97-AF65-F5344CB8AC3E}">
        <p14:creationId xmlns:p14="http://schemas.microsoft.com/office/powerpoint/2010/main" val="2347948290"/>
      </p:ext>
    </p:extLst>
  </p:cSld>
  <p:clrMap bg1="lt1" tx1="dk1" bg2="lt2" tx2="dk2" accent1="accent1" accent2="accent2" accent3="accent3" accent4="accent4" accent5="accent5" accent6="accent6" hlink="hlink" folHlink="folHlink"/>
  <p:sldLayoutIdLst>
    <p:sldLayoutId id="2147483753" r:id="rId1"/>
    <p:sldLayoutId id="2147483755" r:id="rId2"/>
    <p:sldLayoutId id="2147483756" r:id="rId3"/>
    <p:sldLayoutId id="2147483757" r:id="rId4"/>
  </p:sldLayoutIdLst>
  <p:txStyles>
    <p:titleStyle>
      <a:lvl1pPr algn="l" defTabSz="685800" rtl="0" eaLnBrk="1" latinLnBrk="0" hangingPunct="1">
        <a:lnSpc>
          <a:spcPct val="90000"/>
        </a:lnSpc>
        <a:spcBef>
          <a:spcPct val="0"/>
        </a:spcBef>
        <a:buNone/>
        <a:defRPr lang="en-US" sz="2700" b="1" kern="1200">
          <a:solidFill>
            <a:schemeClr val="bg1"/>
          </a:solidFill>
          <a:latin typeface="Helvetica" panose="020B0500000000000000"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j-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j-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j-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j-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j-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5F7DFE-F8C3-4679-B52E-349834D8CC1E}" type="datetime1">
              <a:rPr lang="en-US" smtClean="0"/>
              <a:t>07/06/2023</a:t>
            </a:fld>
            <a:endParaRPr lang="en-US"/>
          </a:p>
        </p:txBody>
      </p:sp>
      <p:sp>
        <p:nvSpPr>
          <p:cNvPr id="5" name="Footer Placeholder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38251B-2A4A-F741-A30F-8A59FDE936DE}" type="slidenum">
              <a:rPr lang="en-US" smtClean="0"/>
              <a:t>‹#›</a:t>
            </a:fld>
            <a:endParaRPr lang="en-US"/>
          </a:p>
        </p:txBody>
      </p:sp>
      <p:pic>
        <p:nvPicPr>
          <p:cNvPr id="7" name="Picture 6">
            <a:extLst>
              <a:ext uri="{FF2B5EF4-FFF2-40B4-BE49-F238E27FC236}">
                <a16:creationId xmlns:a16="http://schemas.microsoft.com/office/drawing/2014/main" id="{8CCC0CD4-AACE-4994-8319-E8E1777D7E0F}"/>
              </a:ext>
            </a:extLst>
          </p:cNvPr>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8111856" y="-1294"/>
            <a:ext cx="4685365" cy="876616"/>
          </a:xfrm>
          <a:prstGeom prst="rect">
            <a:avLst/>
          </a:prstGeom>
        </p:spPr>
      </p:pic>
    </p:spTree>
    <p:extLst>
      <p:ext uri="{BB962C8B-B14F-4D97-AF65-F5344CB8AC3E}">
        <p14:creationId xmlns:p14="http://schemas.microsoft.com/office/powerpoint/2010/main" val="82960345"/>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 id="2147483776" r:id="rId18"/>
    <p:sldLayoutId id="2147483777" r:id="rId19"/>
    <p:sldLayoutId id="2147483778" r:id="rId20"/>
    <p:sldLayoutId id="2147483779" r:id="rId21"/>
    <p:sldLayoutId id="2147483780" r:id="rId2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7"/>
            </p:custData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4" imgW="270" imgH="270" progId="TCLayout.ActiveDocument.1">
                  <p:embed/>
                </p:oleObj>
              </mc:Choice>
              <mc:Fallback>
                <p:oleObj name="think-cell Slide" r:id="rId24" imgW="270" imgH="270" progId="TCLayout.ActiveDocument.1">
                  <p:embed/>
                  <p:pic>
                    <p:nvPicPr>
                      <p:cNvPr id="2" name="Object 1" hidden="1"/>
                      <p:cNvPicPr/>
                      <p:nvPr/>
                    </p:nvPicPr>
                    <p:blipFill>
                      <a:blip r:embed="rId25"/>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8"/>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dirty="0">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23/08/2020 10:12 Arabian Standard Time</a:t>
            </a:r>
            <a:endParaRPr lang="x-none" sz="1632" baseline="0" dirty="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Printed 24/07/2019 19:54 Arabian Standard Time</a:t>
            </a:r>
            <a:endParaRPr lang="x-none" sz="1632" baseline="0" dirty="0">
              <a:solidFill>
                <a:srgbClr val="808080"/>
              </a:solidFill>
              <a:latin typeface="+mn-lt"/>
              <a:ea typeface="+mn-ea"/>
            </a:endParaRPr>
          </a:p>
        </p:txBody>
      </p:sp>
      <p:sp>
        <p:nvSpPr>
          <p:cNvPr id="19" name="Title Placeholder 2"/>
          <p:cNvSpPr>
            <a:spLocks noGrp="1" noChangeArrowheads="1"/>
          </p:cNvSpPr>
          <p:nvPr>
            <p:ph type="title"/>
          </p:nvPr>
        </p:nvSpPr>
        <p:spPr bwMode="gray">
          <a:xfrm>
            <a:off x="164147" y="234865"/>
            <a:ext cx="11725484" cy="314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dirty="0"/>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dirty="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dirty="0">
                <a:solidFill>
                  <a:schemeClr val="accent6"/>
                </a:solidFill>
                <a:latin typeface="+mn-lt"/>
                <a:ea typeface="+mn-ea"/>
              </a:rPr>
              <a:t>Unit of measure</a:t>
            </a:r>
          </a:p>
        </p:txBody>
      </p:sp>
      <p:sp>
        <p:nvSpPr>
          <p:cNvPr id="3" name="Text Placeholder 2"/>
          <p:cNvSpPr>
            <a:spLocks noGrp="1"/>
          </p:cNvSpPr>
          <p:nvPr>
            <p:ph type="body" idx="1"/>
          </p:nvPr>
        </p:nvSpPr>
        <p:spPr bwMode="gray">
          <a:xfrm>
            <a:off x="2696616" y="2715745"/>
            <a:ext cx="5853024" cy="1256112"/>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dirty="0"/>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dirty="0">
                  <a:solidFill>
                    <a:srgbClr val="000000"/>
                  </a:solidFill>
                  <a:latin typeface="+mn-lt"/>
                  <a:ea typeface="+mn-ea"/>
                </a:rPr>
                <a:t>Title</a:t>
              </a:r>
            </a:p>
            <a:p>
              <a:r>
                <a:rPr lang="x-none" sz="1632" baseline="0" dirty="0">
                  <a:solidFill>
                    <a:srgbClr val="808080"/>
                  </a:solidFill>
                  <a:latin typeface="+mn-lt"/>
                  <a:ea typeface="+mn-ea"/>
                </a:rPr>
                <a:t>Unit of measure</a:t>
              </a:r>
            </a:p>
          </p:txBody>
        </p:sp>
      </p:grpSp>
      <p:sp>
        <p:nvSpPr>
          <p:cNvPr id="64" name="Rectangle 63"/>
          <p:cNvSpPr/>
          <p:nvPr userDrawn="1"/>
        </p:nvSpPr>
        <p:spPr bwMode="ltGray">
          <a:xfrm>
            <a:off x="1" y="6560370"/>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1837" dirty="0">
              <a:solidFill>
                <a:schemeClr val="tx1"/>
              </a:solidFill>
            </a:endParaRPr>
          </a:p>
        </p:txBody>
      </p:sp>
      <p:sp>
        <p:nvSpPr>
          <p:cNvPr id="66" name="Slide Number"/>
          <p:cNvSpPr txBox="1">
            <a:spLocks/>
          </p:cNvSpPr>
          <p:nvPr userDrawn="1"/>
        </p:nvSpPr>
        <p:spPr bwMode="ltGray">
          <a:xfrm>
            <a:off x="11756623" y="6639225"/>
            <a:ext cx="130847" cy="128097"/>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16" baseline="0" smtClean="0">
                <a:solidFill>
                  <a:schemeClr val="bg1"/>
                </a:solidFill>
                <a:latin typeface="+mn-lt"/>
              </a:rPr>
              <a:pPr algn="r"/>
              <a:t>‹#›</a:t>
            </a:fld>
            <a:endParaRPr lang="x-none" sz="816" baseline="0" dirty="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dirty="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endParaRPr lang="x-none" sz="816" baseline="0" dirty="0">
                <a:solidFill>
                  <a:schemeClr val="bg1"/>
                </a:solidFill>
                <a:latin typeface="+mn-lt"/>
                <a:ea typeface="+mn-ea"/>
              </a:endParaRP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dirty="0">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dirty="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2944" y="285750"/>
              <a:ext cx="0" cy="153247"/>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2944" y="438997"/>
              <a:ext cx="73783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9"/>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2"/>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7" name="Arc 39"/>
              <p:cNvSpPr>
                <a:spLocks noChangeAspect="1"/>
              </p:cNvSpPr>
              <p:nvPr>
                <p:custDataLst>
                  <p:tags r:id="rId23"/>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89" name="MoonLegend2"/>
            <p:cNvGrpSpPr>
              <a:grpSpLocks noChangeAspect="1"/>
            </p:cNvGrpSpPr>
            <p:nvPr>
              <p:custDataLst>
                <p:tags r:id="rId10"/>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0"/>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5" name="Arc 42"/>
              <p:cNvSpPr>
                <a:spLocks noChangeAspect="1"/>
              </p:cNvSpPr>
              <p:nvPr>
                <p:custDataLst>
                  <p:tags r:id="rId21"/>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0" name="MoonLegend4"/>
            <p:cNvGrpSpPr>
              <a:grpSpLocks noChangeAspect="1"/>
            </p:cNvGrpSpPr>
            <p:nvPr>
              <p:custDataLst>
                <p:tags r:id="rId11"/>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8"/>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3" name="Arc 48"/>
              <p:cNvSpPr>
                <a:spLocks noChangeAspect="1"/>
              </p:cNvSpPr>
              <p:nvPr>
                <p:custDataLst>
                  <p:tags r:id="rId19"/>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nvGrpSpPr>
            <p:cNvPr id="91" name="MoonLegend5"/>
            <p:cNvGrpSpPr>
              <a:grpSpLocks noChangeAspect="1"/>
            </p:cNvGrpSpPr>
            <p:nvPr>
              <p:custDataLst>
                <p:tags r:id="rId12"/>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6"/>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101" name="Oval 51"/>
              <p:cNvSpPr>
                <a:spLocks noChangeAspect="1" noChangeArrowheads="1"/>
              </p:cNvSpPr>
              <p:nvPr>
                <p:custDataLst>
                  <p:tags r:id="rId17"/>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dirty="0">
                  <a:latin typeface="+mn-lt"/>
                </a:rPr>
                <a:t>Legend</a:t>
              </a:r>
            </a:p>
          </p:txBody>
        </p:sp>
        <p:grpSp>
          <p:nvGrpSpPr>
            <p:cNvPr id="97" name="MoonLegend3"/>
            <p:cNvGrpSpPr>
              <a:grpSpLocks noChangeAspect="1"/>
            </p:cNvGrpSpPr>
            <p:nvPr>
              <p:custDataLst>
                <p:tags r:id="rId13"/>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4"/>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sp>
            <p:nvSpPr>
              <p:cNvPr id="99" name="Arc 48"/>
              <p:cNvSpPr>
                <a:spLocks noChangeAspect="1"/>
              </p:cNvSpPr>
              <p:nvPr>
                <p:custDataLst>
                  <p:tags r:id="rId15"/>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dirty="0">
                  <a:latin typeface="+mn-lt"/>
                </a:endParaRPr>
              </a:p>
            </p:txBody>
          </p:sp>
        </p:grpSp>
      </p:grpSp>
      <p:sp>
        <p:nvSpPr>
          <p:cNvPr id="61"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dirty="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6"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300424" y="6587861"/>
            <a:ext cx="1063459" cy="222306"/>
          </a:xfrm>
          <a:prstGeom prst="rect">
            <a:avLst/>
          </a:prstGeom>
          <a:noFill/>
        </p:spPr>
        <p:txBody>
          <a:bodyPr wrap="none" rtlCol="0">
            <a:spAutoFit/>
          </a:bodyPr>
          <a:lstStyle/>
          <a:p>
            <a:r>
              <a:rPr lang="en-AE" sz="816" dirty="0">
                <a:solidFill>
                  <a:schemeClr val="bg1"/>
                </a:solidFill>
                <a:latin typeface="Calibri" panose="020F0502020204030204" pitchFamily="34" charset="0"/>
                <a:cs typeface="Calibri" panose="020F0502020204030204" pitchFamily="34" charset="0"/>
              </a:rPr>
              <a:t>Automotive Division</a:t>
            </a:r>
          </a:p>
        </p:txBody>
      </p:sp>
    </p:spTree>
    <p:extLst>
      <p:ext uri="{BB962C8B-B14F-4D97-AF65-F5344CB8AC3E}">
        <p14:creationId xmlns:p14="http://schemas.microsoft.com/office/powerpoint/2010/main" val="94831061"/>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Lst>
  <p:hf hdr="0" ftr="0" dt="0"/>
  <p:txStyles>
    <p:title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xml"/><Relationship Id="rId1" Type="http://schemas.openxmlformats.org/officeDocument/2006/relationships/slideLayout" Target="../slideLayouts/slideLayout119.xml"/></Relationships>
</file>

<file path=ppt/slides/_rels/slide3.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0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xml"/><Relationship Id="rId1" Type="http://schemas.openxmlformats.org/officeDocument/2006/relationships/slideLayout" Target="../slideLayouts/slideLayout102.xml"/><Relationship Id="rId4" Type="http://schemas.openxmlformats.org/officeDocument/2006/relationships/image" Target="../media/image6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D4A5-312E-1066-6AA6-3738945ADE44}"/>
              </a:ext>
            </a:extLst>
          </p:cNvPr>
          <p:cNvSpPr>
            <a:spLocks noGrp="1"/>
          </p:cNvSpPr>
          <p:nvPr>
            <p:ph type="title"/>
          </p:nvPr>
        </p:nvSpPr>
        <p:spPr>
          <a:xfrm>
            <a:off x="1743075" y="2789277"/>
            <a:ext cx="9124949" cy="553998"/>
          </a:xfrm>
        </p:spPr>
        <p:txBody>
          <a:bodyPr/>
          <a:lstStyle/>
          <a:p>
            <a:r>
              <a:rPr lang="en-US" sz="3600" dirty="0"/>
              <a:t>Emerging Leaders programme-Band G-H</a:t>
            </a:r>
          </a:p>
        </p:txBody>
      </p:sp>
    </p:spTree>
    <p:extLst>
      <p:ext uri="{BB962C8B-B14F-4D97-AF65-F5344CB8AC3E}">
        <p14:creationId xmlns:p14="http://schemas.microsoft.com/office/powerpoint/2010/main" val="2564612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630C5-B8B7-47D3-ABEF-1D710BC4F3DB}"/>
              </a:ext>
            </a:extLst>
          </p:cNvPr>
          <p:cNvPicPr>
            <a:picLocks noChangeAspect="1"/>
          </p:cNvPicPr>
          <p:nvPr/>
        </p:nvPicPr>
        <p:blipFill>
          <a:blip r:embed="rId3"/>
          <a:stretch>
            <a:fillRect/>
          </a:stretch>
        </p:blipFill>
        <p:spPr>
          <a:xfrm>
            <a:off x="0" y="0"/>
            <a:ext cx="11870871" cy="6461701"/>
          </a:xfrm>
          <a:prstGeom prst="rect">
            <a:avLst/>
          </a:prstGeom>
        </p:spPr>
      </p:pic>
    </p:spTree>
    <p:extLst>
      <p:ext uri="{BB962C8B-B14F-4D97-AF65-F5344CB8AC3E}">
        <p14:creationId xmlns:p14="http://schemas.microsoft.com/office/powerpoint/2010/main" val="672011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629E9E-BA59-46CD-A243-FB4E21F8B7D2}"/>
              </a:ext>
            </a:extLst>
          </p:cNvPr>
          <p:cNvSpPr txBox="1"/>
          <p:nvPr/>
        </p:nvSpPr>
        <p:spPr>
          <a:xfrm>
            <a:off x="1524002" y="990602"/>
            <a:ext cx="184731" cy="461665"/>
          </a:xfrm>
          <a:prstGeom prst="rect">
            <a:avLst/>
          </a:prstGeom>
          <a:noFill/>
        </p:spPr>
        <p:txBody>
          <a:bodyPr wrap="none" rtlCol="0">
            <a:spAutoFit/>
          </a:bodyPr>
          <a:lstStyle/>
          <a:p>
            <a:endParaRPr lang="en-US" sz="2400" b="1"/>
          </a:p>
        </p:txBody>
      </p:sp>
      <p:sp>
        <p:nvSpPr>
          <p:cNvPr id="4" name="TextBox 3">
            <a:extLst>
              <a:ext uri="{FF2B5EF4-FFF2-40B4-BE49-F238E27FC236}">
                <a16:creationId xmlns:a16="http://schemas.microsoft.com/office/drawing/2014/main" id="{6F160679-7E57-4197-88B8-BE9CDE06C39B}"/>
              </a:ext>
            </a:extLst>
          </p:cNvPr>
          <p:cNvSpPr txBox="1"/>
          <p:nvPr/>
        </p:nvSpPr>
        <p:spPr>
          <a:xfrm>
            <a:off x="104240" y="138230"/>
            <a:ext cx="9092999" cy="584775"/>
          </a:xfrm>
          <a:prstGeom prst="rect">
            <a:avLst/>
          </a:prstGeom>
          <a:solidFill>
            <a:srgbClr val="002060"/>
          </a:solidFill>
        </p:spPr>
        <p:txBody>
          <a:bodyPr wrap="square" anchor="ctr">
            <a:spAutoFit/>
          </a:bodyPr>
          <a:lstStyle/>
          <a:p>
            <a:pPr>
              <a:spcBef>
                <a:spcPct val="0"/>
              </a:spcBef>
            </a:pPr>
            <a:r>
              <a:rPr lang="en-US" sz="3200" dirty="0">
                <a:solidFill>
                  <a:schemeClr val="bg1"/>
                </a:solidFill>
              </a:rPr>
              <a:t>Emerging Leader Program – 8 Modules</a:t>
            </a:r>
          </a:p>
        </p:txBody>
      </p:sp>
      <p:cxnSp>
        <p:nvCxnSpPr>
          <p:cNvPr id="55" name="Straight Connector 54">
            <a:extLst>
              <a:ext uri="{FF2B5EF4-FFF2-40B4-BE49-F238E27FC236}">
                <a16:creationId xmlns:a16="http://schemas.microsoft.com/office/drawing/2014/main" id="{2331D372-C56B-419E-8FA5-A0E919716CD5}"/>
              </a:ext>
            </a:extLst>
          </p:cNvPr>
          <p:cNvCxnSpPr/>
          <p:nvPr/>
        </p:nvCxnSpPr>
        <p:spPr>
          <a:xfrm flipH="1" flipV="1">
            <a:off x="1825084" y="156117"/>
            <a:ext cx="3717" cy="3136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59" name="Table 3">
            <a:extLst>
              <a:ext uri="{FF2B5EF4-FFF2-40B4-BE49-F238E27FC236}">
                <a16:creationId xmlns:a16="http://schemas.microsoft.com/office/drawing/2014/main" id="{CD7D45FA-4EA0-43EA-A706-9699798E1C52}"/>
              </a:ext>
            </a:extLst>
          </p:cNvPr>
          <p:cNvGraphicFramePr>
            <a:graphicFrameLocks noGrp="1"/>
          </p:cNvGraphicFramePr>
          <p:nvPr/>
        </p:nvGraphicFramePr>
        <p:xfrm>
          <a:off x="1037690" y="6280371"/>
          <a:ext cx="8733033" cy="422882"/>
        </p:xfrm>
        <a:graphic>
          <a:graphicData uri="http://schemas.openxmlformats.org/drawingml/2006/table">
            <a:tbl>
              <a:tblPr firstRow="1" bandRow="1">
                <a:tableStyleId>{5C22544A-7EE6-4342-B048-85BDC9FD1C3A}</a:tableStyleId>
              </a:tblPr>
              <a:tblGrid>
                <a:gridCol w="1993186">
                  <a:extLst>
                    <a:ext uri="{9D8B030D-6E8A-4147-A177-3AD203B41FA5}">
                      <a16:colId xmlns:a16="http://schemas.microsoft.com/office/drawing/2014/main" val="3369658477"/>
                    </a:ext>
                  </a:extLst>
                </a:gridCol>
                <a:gridCol w="2250041">
                  <a:extLst>
                    <a:ext uri="{9D8B030D-6E8A-4147-A177-3AD203B41FA5}">
                      <a16:colId xmlns:a16="http://schemas.microsoft.com/office/drawing/2014/main" val="812553063"/>
                    </a:ext>
                  </a:extLst>
                </a:gridCol>
                <a:gridCol w="1325366">
                  <a:extLst>
                    <a:ext uri="{9D8B030D-6E8A-4147-A177-3AD203B41FA5}">
                      <a16:colId xmlns:a16="http://schemas.microsoft.com/office/drawing/2014/main" val="4181219641"/>
                    </a:ext>
                  </a:extLst>
                </a:gridCol>
                <a:gridCol w="1510301">
                  <a:extLst>
                    <a:ext uri="{9D8B030D-6E8A-4147-A177-3AD203B41FA5}">
                      <a16:colId xmlns:a16="http://schemas.microsoft.com/office/drawing/2014/main" val="103293967"/>
                    </a:ext>
                  </a:extLst>
                </a:gridCol>
                <a:gridCol w="1654139">
                  <a:extLst>
                    <a:ext uri="{9D8B030D-6E8A-4147-A177-3AD203B41FA5}">
                      <a16:colId xmlns:a16="http://schemas.microsoft.com/office/drawing/2014/main" val="1979422008"/>
                    </a:ext>
                  </a:extLst>
                </a:gridCol>
              </a:tblGrid>
              <a:tr h="422882">
                <a:tc>
                  <a:txBody>
                    <a:bodyPr/>
                    <a:lstStyle/>
                    <a:p>
                      <a:r>
                        <a:rPr lang="en-US" sz="1300" dirty="0"/>
                        <a:t>Learning Support Groups</a:t>
                      </a:r>
                    </a:p>
                  </a:txBody>
                  <a:tcPr anchor="ctr">
                    <a:solidFill>
                      <a:srgbClr val="0070C0"/>
                    </a:solidFill>
                  </a:tcPr>
                </a:tc>
                <a:tc>
                  <a:txBody>
                    <a:bodyPr/>
                    <a:lstStyle/>
                    <a:p>
                      <a:r>
                        <a:rPr lang="en-US" sz="1300" b="1" dirty="0"/>
                        <a:t>Learning Labs</a:t>
                      </a:r>
                    </a:p>
                  </a:txBody>
                  <a:tcPr anchor="ctr">
                    <a:solidFill>
                      <a:srgbClr val="00B050"/>
                    </a:solidFill>
                  </a:tcPr>
                </a:tc>
                <a:tc>
                  <a:txBody>
                    <a:bodyPr/>
                    <a:lstStyle/>
                    <a:p>
                      <a:r>
                        <a:rPr lang="en-US" sz="1300" b="1"/>
                        <a:t>ILT &amp; E-learning</a:t>
                      </a:r>
                    </a:p>
                  </a:txBody>
                  <a:tcPr anchor="ctr">
                    <a:solidFill>
                      <a:srgbClr val="0070C0"/>
                    </a:solidFill>
                  </a:tcPr>
                </a:tc>
                <a:tc>
                  <a:txBody>
                    <a:bodyPr/>
                    <a:lstStyle/>
                    <a:p>
                      <a:r>
                        <a:rPr lang="en-US" sz="1300" b="1" dirty="0"/>
                        <a:t>Simulations</a:t>
                      </a:r>
                    </a:p>
                  </a:txBody>
                  <a:tcPr anchor="ctr">
                    <a:solidFill>
                      <a:srgbClr val="00B050"/>
                    </a:solidFill>
                  </a:tcPr>
                </a:tc>
                <a:tc>
                  <a:txBody>
                    <a:bodyPr/>
                    <a:lstStyle/>
                    <a:p>
                      <a:r>
                        <a:rPr lang="en-US" sz="1300" b="1" dirty="0"/>
                        <a:t>Group Mentoring</a:t>
                      </a:r>
                    </a:p>
                  </a:txBody>
                  <a:tcPr anchor="ctr">
                    <a:solidFill>
                      <a:srgbClr val="0070C0"/>
                    </a:solidFill>
                  </a:tcPr>
                </a:tc>
                <a:extLst>
                  <a:ext uri="{0D108BD9-81ED-4DB2-BD59-A6C34878D82A}">
                    <a16:rowId xmlns:a16="http://schemas.microsoft.com/office/drawing/2014/main" val="45854289"/>
                  </a:ext>
                </a:extLst>
              </a:tr>
            </a:tbl>
          </a:graphicData>
        </a:graphic>
      </p:graphicFrame>
      <p:graphicFrame>
        <p:nvGraphicFramePr>
          <p:cNvPr id="2" name="Diagram 1">
            <a:extLst>
              <a:ext uri="{FF2B5EF4-FFF2-40B4-BE49-F238E27FC236}">
                <a16:creationId xmlns:a16="http://schemas.microsoft.com/office/drawing/2014/main" id="{87D0C835-9A45-4DE5-94D4-7D8456132C76}"/>
              </a:ext>
            </a:extLst>
          </p:cNvPr>
          <p:cNvGraphicFramePr/>
          <p:nvPr>
            <p:extLst>
              <p:ext uri="{D42A27DB-BD31-4B8C-83A1-F6EECF244321}">
                <p14:modId xmlns:p14="http://schemas.microsoft.com/office/powerpoint/2010/main" val="820436345"/>
              </p:ext>
            </p:extLst>
          </p:nvPr>
        </p:nvGraphicFramePr>
        <p:xfrm>
          <a:off x="1188125" y="2707392"/>
          <a:ext cx="10041632" cy="25303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Rounded Corners 4">
            <a:extLst>
              <a:ext uri="{FF2B5EF4-FFF2-40B4-BE49-F238E27FC236}">
                <a16:creationId xmlns:a16="http://schemas.microsoft.com/office/drawing/2014/main" id="{75BE9048-9FED-4EAE-9B8E-DBA7B9A5366D}"/>
              </a:ext>
            </a:extLst>
          </p:cNvPr>
          <p:cNvSpPr/>
          <p:nvPr/>
        </p:nvSpPr>
        <p:spPr>
          <a:xfrm>
            <a:off x="962242" y="1620301"/>
            <a:ext cx="6537375" cy="4127870"/>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Image result for green tick">
            <a:extLst>
              <a:ext uri="{FF2B5EF4-FFF2-40B4-BE49-F238E27FC236}">
                <a16:creationId xmlns:a16="http://schemas.microsoft.com/office/drawing/2014/main" id="{61DEC794-CF60-41EC-AC79-9FBAC129709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37690" y="1130716"/>
            <a:ext cx="731823" cy="731823"/>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Rounded Corners 11">
            <a:extLst>
              <a:ext uri="{FF2B5EF4-FFF2-40B4-BE49-F238E27FC236}">
                <a16:creationId xmlns:a16="http://schemas.microsoft.com/office/drawing/2014/main" id="{6C91A368-C889-4A31-82A0-1851ED9C6C66}"/>
              </a:ext>
            </a:extLst>
          </p:cNvPr>
          <p:cNvSpPr/>
          <p:nvPr/>
        </p:nvSpPr>
        <p:spPr>
          <a:xfrm>
            <a:off x="1188125" y="2023050"/>
            <a:ext cx="5973393" cy="453695"/>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Nov ‘22 - June ’23</a:t>
            </a:r>
          </a:p>
        </p:txBody>
      </p:sp>
    </p:spTree>
    <p:extLst>
      <p:ext uri="{BB962C8B-B14F-4D97-AF65-F5344CB8AC3E}">
        <p14:creationId xmlns:p14="http://schemas.microsoft.com/office/powerpoint/2010/main" val="413518936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F3E73C3-5261-49B2-9196-243BCA73E9FE}"/>
              </a:ext>
            </a:extLst>
          </p:cNvPr>
          <p:cNvGrpSpPr/>
          <p:nvPr/>
        </p:nvGrpSpPr>
        <p:grpSpPr>
          <a:xfrm>
            <a:off x="416347" y="2278847"/>
            <a:ext cx="11702717" cy="3609875"/>
            <a:chOff x="420681" y="2287199"/>
            <a:chExt cx="11702717" cy="3609875"/>
          </a:xfrm>
        </p:grpSpPr>
        <p:sp>
          <p:nvSpPr>
            <p:cNvPr id="67" name="Arrow: Right 66">
              <a:extLst>
                <a:ext uri="{FF2B5EF4-FFF2-40B4-BE49-F238E27FC236}">
                  <a16:creationId xmlns:a16="http://schemas.microsoft.com/office/drawing/2014/main" id="{78B4A81D-C06B-4D42-AC01-EE77760FFD54}"/>
                </a:ext>
              </a:extLst>
            </p:cNvPr>
            <p:cNvSpPr/>
            <p:nvPr/>
          </p:nvSpPr>
          <p:spPr>
            <a:xfrm>
              <a:off x="420681" y="3309226"/>
              <a:ext cx="11702717" cy="1442801"/>
            </a:xfrm>
            <a:prstGeom prst="rightArrow">
              <a:avLst>
                <a:gd name="adj1" fmla="val 50000"/>
                <a:gd name="adj2" fmla="val 4907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20004536-FF53-434F-8039-B1E3D6958515}"/>
                </a:ext>
              </a:extLst>
            </p:cNvPr>
            <p:cNvGrpSpPr/>
            <p:nvPr/>
          </p:nvGrpSpPr>
          <p:grpSpPr>
            <a:xfrm>
              <a:off x="720399" y="2287199"/>
              <a:ext cx="10608536" cy="3609875"/>
              <a:chOff x="720399" y="2287199"/>
              <a:chExt cx="10608536" cy="3609875"/>
            </a:xfrm>
          </p:grpSpPr>
          <p:sp>
            <p:nvSpPr>
              <p:cNvPr id="68" name="Rectangle 67">
                <a:extLst>
                  <a:ext uri="{FF2B5EF4-FFF2-40B4-BE49-F238E27FC236}">
                    <a16:creationId xmlns:a16="http://schemas.microsoft.com/office/drawing/2014/main" id="{D2D7117A-B053-4951-96C0-F0B17DF50465}"/>
                  </a:ext>
                </a:extLst>
              </p:cNvPr>
              <p:cNvSpPr/>
              <p:nvPr/>
            </p:nvSpPr>
            <p:spPr>
              <a:xfrm>
                <a:off x="1326374" y="2287199"/>
                <a:ext cx="1945105" cy="317327"/>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C24610C4-301D-4ECE-89C2-830B25D72B06}"/>
                  </a:ext>
                </a:extLst>
              </p:cNvPr>
              <p:cNvSpPr/>
              <p:nvPr/>
            </p:nvSpPr>
            <p:spPr>
              <a:xfrm>
                <a:off x="1326374" y="2647326"/>
                <a:ext cx="1945105" cy="2406856"/>
              </a:xfrm>
              <a:prstGeom prst="rect">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D8CFF25A-B1C3-4416-BBF5-DB1C8D6F13DC}"/>
                  </a:ext>
                </a:extLst>
              </p:cNvPr>
              <p:cNvSpPr/>
              <p:nvPr/>
            </p:nvSpPr>
            <p:spPr>
              <a:xfrm>
                <a:off x="3426745" y="2672537"/>
                <a:ext cx="1945105" cy="2394002"/>
              </a:xfrm>
              <a:prstGeom prst="rect">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69DE3C53-A017-45A5-BD69-9C269B5F24A2}"/>
                  </a:ext>
                </a:extLst>
              </p:cNvPr>
              <p:cNvSpPr/>
              <p:nvPr/>
            </p:nvSpPr>
            <p:spPr>
              <a:xfrm>
                <a:off x="7412466" y="2663024"/>
                <a:ext cx="1898213" cy="2391792"/>
              </a:xfrm>
              <a:prstGeom prst="rect">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19F3A875-DA85-4536-9D08-E1EC4553DDEC}"/>
                  </a:ext>
                </a:extLst>
              </p:cNvPr>
              <p:cNvSpPr/>
              <p:nvPr/>
            </p:nvSpPr>
            <p:spPr>
              <a:xfrm>
                <a:off x="9439361" y="2671902"/>
                <a:ext cx="1889574" cy="2372362"/>
              </a:xfrm>
              <a:prstGeom prst="rect">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50DF6DAA-020F-429E-9BF6-CEE736CB240E}"/>
                  </a:ext>
                </a:extLst>
              </p:cNvPr>
              <p:cNvSpPr txBox="1"/>
              <p:nvPr/>
            </p:nvSpPr>
            <p:spPr>
              <a:xfrm>
                <a:off x="720399" y="2660179"/>
                <a:ext cx="353943" cy="2388307"/>
              </a:xfrm>
              <a:prstGeom prst="rect">
                <a:avLst/>
              </a:prstGeom>
              <a:solidFill>
                <a:srgbClr val="005BAA"/>
              </a:solidFill>
              <a:ln>
                <a:noFill/>
              </a:ln>
            </p:spPr>
            <p:txBody>
              <a:bodyPr vert="vert270"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noProof="0" dirty="0">
                    <a:ln>
                      <a:noFill/>
                    </a:ln>
                    <a:solidFill>
                      <a:schemeClr val="bg1"/>
                    </a:solidFill>
                    <a:effectLst/>
                    <a:uLnTx/>
                    <a:uFillTx/>
                    <a:latin typeface="Arial" panose="020B0604020202020204" pitchFamily="34" charset="0"/>
                    <a:ea typeface="+mn-ea"/>
                    <a:cs typeface="Arial" panose="020B0604020202020204" pitchFamily="34" charset="0"/>
                  </a:rPr>
                  <a:t>  Leadership 360   Pre-assessment </a:t>
                </a:r>
                <a:endParaRPr kumimoji="0" lang="en-GB" sz="1100" b="1"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endParaRPr>
              </a:p>
            </p:txBody>
          </p:sp>
          <p:sp>
            <p:nvSpPr>
              <p:cNvPr id="76" name="TextBox 75">
                <a:extLst>
                  <a:ext uri="{FF2B5EF4-FFF2-40B4-BE49-F238E27FC236}">
                    <a16:creationId xmlns:a16="http://schemas.microsoft.com/office/drawing/2014/main" id="{3560F7A1-0508-4253-AB12-BD1F1CEE529A}"/>
                  </a:ext>
                </a:extLst>
              </p:cNvPr>
              <p:cNvSpPr txBox="1"/>
              <p:nvPr/>
            </p:nvSpPr>
            <p:spPr>
              <a:xfrm>
                <a:off x="1423449" y="2767852"/>
                <a:ext cx="1760621" cy="1277273"/>
              </a:xfrm>
              <a:prstGeom prst="rect">
                <a:avLst/>
              </a:prstGeom>
              <a:noFill/>
            </p:spPr>
            <p:txBody>
              <a:bodyPr wrap="square" rtlCol="0">
                <a:spAutoFit/>
              </a:bodyPr>
              <a:lstStyle/>
              <a:p>
                <a:pPr algn="ctr"/>
                <a:r>
                  <a:rPr lang="en-GB" sz="1100" b="1">
                    <a:solidFill>
                      <a:schemeClr val="tx1">
                        <a:lumMod val="75000"/>
                        <a:lumOff val="25000"/>
                      </a:schemeClr>
                    </a:solidFill>
                    <a:latin typeface="Arial" panose="020B0604020202020204" pitchFamily="34" charset="0"/>
                    <a:cs typeface="Arial" panose="020B0604020202020204" pitchFamily="34" charset="0"/>
                  </a:rPr>
                  <a:t>Learning Journey Series Launch</a:t>
                </a:r>
              </a:p>
              <a:p>
                <a:endParaRPr lang="en-GB" sz="1100">
                  <a:solidFill>
                    <a:schemeClr val="tx1">
                      <a:lumMod val="75000"/>
                      <a:lumOff val="25000"/>
                    </a:schemeClr>
                  </a:solidFill>
                  <a:latin typeface="Arial" panose="020B0604020202020204" pitchFamily="34" charset="0"/>
                  <a:cs typeface="Arial" panose="020B0604020202020204" pitchFamily="34" charset="0"/>
                </a:endParaRPr>
              </a:p>
              <a:p>
                <a:r>
                  <a:rPr lang="en-GB" sz="1100">
                    <a:solidFill>
                      <a:schemeClr val="tx1">
                        <a:lumMod val="75000"/>
                        <a:lumOff val="25000"/>
                      </a:schemeClr>
                    </a:solidFill>
                    <a:latin typeface="Arial" panose="020B0604020202020204" pitchFamily="34" charset="0"/>
                    <a:cs typeface="Arial" panose="020B0604020202020204" pitchFamily="34" charset="0"/>
                  </a:rPr>
                  <a:t>Creating a Sense of Commitment by senior leader for all participants &amp; their Line Managers</a:t>
                </a:r>
              </a:p>
            </p:txBody>
          </p:sp>
          <p:sp>
            <p:nvSpPr>
              <p:cNvPr id="77" name="TextBox 76">
                <a:extLst>
                  <a:ext uri="{FF2B5EF4-FFF2-40B4-BE49-F238E27FC236}">
                    <a16:creationId xmlns:a16="http://schemas.microsoft.com/office/drawing/2014/main" id="{91A57B86-94FE-4CA3-B65C-46F96C4EA04B}"/>
                  </a:ext>
                </a:extLst>
              </p:cNvPr>
              <p:cNvSpPr txBox="1"/>
              <p:nvPr/>
            </p:nvSpPr>
            <p:spPr>
              <a:xfrm>
                <a:off x="3519198" y="2738018"/>
                <a:ext cx="1760621" cy="1785104"/>
              </a:xfrm>
              <a:prstGeom prst="rect">
                <a:avLst/>
              </a:prstGeom>
              <a:noFill/>
            </p:spPr>
            <p:txBody>
              <a:bodyPr wrap="square" rtlCol="0">
                <a:spAutoFit/>
              </a:bodyPr>
              <a:lstStyle/>
              <a:p>
                <a:r>
                  <a:rPr lang="en-US" sz="1100" dirty="0">
                    <a:solidFill>
                      <a:schemeClr val="tx1">
                        <a:lumMod val="75000"/>
                        <a:lumOff val="25000"/>
                      </a:schemeClr>
                    </a:solidFill>
                    <a:latin typeface="Arial" panose="020B0604020202020204" pitchFamily="34" charset="0"/>
                    <a:cs typeface="Arial" panose="020B0604020202020204" pitchFamily="34" charset="0"/>
                  </a:rPr>
                  <a:t>Engaging Leadership</a:t>
                </a:r>
              </a:p>
              <a:p>
                <a:r>
                  <a:rPr lang="en-US" sz="1100" dirty="0">
                    <a:solidFill>
                      <a:schemeClr val="tx1">
                        <a:lumMod val="75000"/>
                        <a:lumOff val="25000"/>
                      </a:schemeClr>
                    </a:solidFill>
                    <a:latin typeface="Arial" panose="020B0604020202020204" pitchFamily="34" charset="0"/>
                    <a:cs typeface="Arial" panose="020B0604020202020204" pitchFamily="34" charset="0"/>
                  </a:rPr>
                  <a:t>Goal Driven Commercial Drive</a:t>
                </a:r>
              </a:p>
              <a:p>
                <a:r>
                  <a:rPr lang="en-US" sz="1100" dirty="0">
                    <a:solidFill>
                      <a:schemeClr val="tx1">
                        <a:lumMod val="75000"/>
                        <a:lumOff val="25000"/>
                      </a:schemeClr>
                    </a:solidFill>
                    <a:latin typeface="Arial" panose="020B0604020202020204" pitchFamily="34" charset="0"/>
                    <a:cs typeface="Arial" panose="020B0604020202020204" pitchFamily="34" charset="0"/>
                  </a:rPr>
                  <a:t>The Practical coach</a:t>
                </a:r>
                <a:br>
                  <a:rPr lang="en-US" sz="1100" dirty="0">
                    <a:solidFill>
                      <a:schemeClr val="tx1">
                        <a:lumMod val="75000"/>
                        <a:lumOff val="25000"/>
                      </a:schemeClr>
                    </a:solidFill>
                    <a:latin typeface="Arial" panose="020B0604020202020204" pitchFamily="34" charset="0"/>
                    <a:cs typeface="Arial" panose="020B0604020202020204" pitchFamily="34" charset="0"/>
                  </a:rPr>
                </a:br>
                <a:r>
                  <a:rPr lang="en-US" sz="1100" dirty="0">
                    <a:solidFill>
                      <a:schemeClr val="tx1">
                        <a:lumMod val="75000"/>
                        <a:lumOff val="25000"/>
                      </a:schemeClr>
                    </a:solidFill>
                    <a:latin typeface="Arial" panose="020B0604020202020204" pitchFamily="34" charset="0"/>
                    <a:cs typeface="Arial" panose="020B0604020202020204" pitchFamily="34" charset="0"/>
                  </a:rPr>
                  <a:t>Navigating Complexity</a:t>
                </a:r>
              </a:p>
              <a:p>
                <a:r>
                  <a:rPr lang="en-US" sz="1100" dirty="0">
                    <a:solidFill>
                      <a:schemeClr val="tx1">
                        <a:lumMod val="75000"/>
                        <a:lumOff val="25000"/>
                      </a:schemeClr>
                    </a:solidFill>
                    <a:latin typeface="Arial" panose="020B0604020202020204" pitchFamily="34" charset="0"/>
                    <a:cs typeface="Arial" panose="020B0604020202020204" pitchFamily="34" charset="0"/>
                  </a:rPr>
                  <a:t>Customer Centricity</a:t>
                </a:r>
              </a:p>
              <a:p>
                <a:r>
                  <a:rPr lang="en-US" sz="1100" dirty="0">
                    <a:solidFill>
                      <a:schemeClr val="tx1">
                        <a:lumMod val="75000"/>
                        <a:lumOff val="25000"/>
                      </a:schemeClr>
                    </a:solidFill>
                    <a:latin typeface="Arial" panose="020B0604020202020204" pitchFamily="34" charset="0"/>
                    <a:cs typeface="Arial" panose="020B0604020202020204" pitchFamily="34" charset="0"/>
                  </a:rPr>
                  <a:t>Future Proofing </a:t>
                </a:r>
                <a:br>
                  <a:rPr lang="en-US" sz="1100" dirty="0">
                    <a:solidFill>
                      <a:schemeClr val="tx1">
                        <a:lumMod val="75000"/>
                        <a:lumOff val="25000"/>
                      </a:schemeClr>
                    </a:solidFill>
                    <a:latin typeface="Arial" panose="020B0604020202020204" pitchFamily="34" charset="0"/>
                    <a:cs typeface="Arial" panose="020B0604020202020204" pitchFamily="34" charset="0"/>
                  </a:rPr>
                </a:br>
                <a:r>
                  <a:rPr lang="en-US" sz="1100" dirty="0">
                    <a:solidFill>
                      <a:schemeClr val="tx1">
                        <a:lumMod val="75000"/>
                        <a:lumOff val="25000"/>
                      </a:schemeClr>
                    </a:solidFill>
                    <a:latin typeface="Arial" panose="020B0604020202020204" pitchFamily="34" charset="0"/>
                    <a:cs typeface="Arial" panose="020B0604020202020204" pitchFamily="34" charset="0"/>
                  </a:rPr>
                  <a:t>Change Management</a:t>
                </a:r>
              </a:p>
              <a:p>
                <a:r>
                  <a:rPr lang="en-US" sz="1100" dirty="0">
                    <a:solidFill>
                      <a:schemeClr val="tx1">
                        <a:lumMod val="75000"/>
                        <a:lumOff val="25000"/>
                      </a:schemeClr>
                    </a:solidFill>
                    <a:latin typeface="Arial" panose="020B0604020202020204" pitchFamily="34" charset="0"/>
                    <a:cs typeface="Arial" panose="020B0604020202020204" pitchFamily="34" charset="0"/>
                  </a:rPr>
                  <a:t>Influence &amp; Inspire </a:t>
                </a:r>
              </a:p>
              <a:p>
                <a:endParaRPr lang="en-US" sz="11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78" name="TextBox 77">
                <a:extLst>
                  <a:ext uri="{FF2B5EF4-FFF2-40B4-BE49-F238E27FC236}">
                    <a16:creationId xmlns:a16="http://schemas.microsoft.com/office/drawing/2014/main" id="{6DDD775B-3B71-42A0-AEDD-C31127495C25}"/>
                  </a:ext>
                </a:extLst>
              </p:cNvPr>
              <p:cNvSpPr txBox="1"/>
              <p:nvPr/>
            </p:nvSpPr>
            <p:spPr>
              <a:xfrm>
                <a:off x="1326375" y="2287199"/>
                <a:ext cx="1945105" cy="323165"/>
              </a:xfrm>
              <a:prstGeom prst="rect">
                <a:avLst/>
              </a:prstGeom>
              <a:solidFill>
                <a:srgbClr val="00B0F0"/>
              </a:solidFill>
            </p:spPr>
            <p:txBody>
              <a:bodyPr wrap="square" rtlCol="0">
                <a:spAutoFit/>
              </a:bodyPr>
              <a:lstStyle/>
              <a:p>
                <a:pPr algn="ctr"/>
                <a:r>
                  <a:rPr lang="en-US" sz="1500" b="1">
                    <a:solidFill>
                      <a:schemeClr val="bg1"/>
                    </a:solidFill>
                  </a:rPr>
                  <a:t>LAUNCH</a:t>
                </a:r>
              </a:p>
            </p:txBody>
          </p:sp>
          <p:sp>
            <p:nvSpPr>
              <p:cNvPr id="79" name="TextBox 78">
                <a:extLst>
                  <a:ext uri="{FF2B5EF4-FFF2-40B4-BE49-F238E27FC236}">
                    <a16:creationId xmlns:a16="http://schemas.microsoft.com/office/drawing/2014/main" id="{4CE43411-2ED6-40FC-9F87-805FB6434456}"/>
                  </a:ext>
                </a:extLst>
              </p:cNvPr>
              <p:cNvSpPr txBox="1"/>
              <p:nvPr/>
            </p:nvSpPr>
            <p:spPr>
              <a:xfrm>
                <a:off x="9444582" y="2734716"/>
                <a:ext cx="1868944" cy="2123658"/>
              </a:xfrm>
              <a:prstGeom prst="rect">
                <a:avLst/>
              </a:prstGeom>
              <a:noFill/>
            </p:spPr>
            <p:txBody>
              <a:bodyPr wrap="square" lIns="91440" tIns="45720" rIns="91440" bIns="45720" rtlCol="0" anchor="t">
                <a:spAutoFit/>
              </a:bodyPr>
              <a:lstStyle/>
              <a:p>
                <a:pPr algn="ctr"/>
                <a:r>
                  <a:rPr lang="en-US" sz="1100" b="1" dirty="0">
                    <a:solidFill>
                      <a:schemeClr val="tx1">
                        <a:lumMod val="75000"/>
                        <a:lumOff val="25000"/>
                      </a:schemeClr>
                    </a:solidFill>
                    <a:latin typeface="Arial" panose="020B0604020202020204" pitchFamily="34" charset="0"/>
                    <a:cs typeface="Arial" panose="020B0604020202020204" pitchFamily="34" charset="0"/>
                  </a:rPr>
                  <a:t>L&amp;D and Business Leader</a:t>
                </a:r>
              </a:p>
              <a:p>
                <a:endParaRPr lang="en-US" sz="1100" dirty="0">
                  <a:solidFill>
                    <a:schemeClr val="tx1">
                      <a:lumMod val="75000"/>
                      <a:lumOff val="25000"/>
                    </a:schemeClr>
                  </a:solidFill>
                  <a:latin typeface="Arial" panose="020B0604020202020204" pitchFamily="34" charset="0"/>
                  <a:cs typeface="Arial" panose="020B0604020202020204" pitchFamily="34" charset="0"/>
                </a:endParaRPr>
              </a:p>
              <a:p>
                <a:r>
                  <a:rPr lang="en-GB" sz="1100" dirty="0">
                    <a:solidFill>
                      <a:schemeClr val="tx1">
                        <a:lumMod val="75000"/>
                        <a:lumOff val="25000"/>
                      </a:schemeClr>
                    </a:solidFill>
                    <a:latin typeface="Arial"/>
                    <a:cs typeface="Arial"/>
                  </a:rPr>
                  <a:t>Open discussion and mentoring opportunity driven through the implementation and reflection work done during the quarter</a:t>
                </a:r>
              </a:p>
              <a:p>
                <a:endParaRPr lang="en-GB" sz="1100" dirty="0">
                  <a:solidFill>
                    <a:schemeClr val="tx1">
                      <a:lumMod val="75000"/>
                      <a:lumOff val="25000"/>
                    </a:schemeClr>
                  </a:solidFill>
                  <a:latin typeface="Arial" panose="020B0604020202020204" pitchFamily="34" charset="0"/>
                  <a:cs typeface="Arial" panose="020B0604020202020204" pitchFamily="34" charset="0"/>
                </a:endParaRPr>
              </a:p>
              <a:p>
                <a:endParaRPr lang="en-GB" sz="1100" dirty="0">
                  <a:solidFill>
                    <a:schemeClr val="tx1">
                      <a:lumMod val="75000"/>
                      <a:lumOff val="25000"/>
                    </a:schemeClr>
                  </a:solidFill>
                  <a:latin typeface="Arial" panose="020B0604020202020204" pitchFamily="34" charset="0"/>
                  <a:cs typeface="Arial" panose="020B0604020202020204" pitchFamily="34" charset="0"/>
                </a:endParaRPr>
              </a:p>
              <a:p>
                <a:r>
                  <a:rPr lang="en-GB" sz="1100" dirty="0">
                    <a:solidFill>
                      <a:schemeClr val="tx1">
                        <a:lumMod val="75000"/>
                        <a:lumOff val="25000"/>
                      </a:schemeClr>
                    </a:solidFill>
                    <a:latin typeface="Arial" panose="020B0604020202020204" pitchFamily="34" charset="0"/>
                    <a:cs typeface="Arial" panose="020B0604020202020204" pitchFamily="34" charset="0"/>
                  </a:rPr>
                  <a:t>60 mins V/in-class</a:t>
                </a:r>
              </a:p>
            </p:txBody>
          </p:sp>
          <p:sp>
            <p:nvSpPr>
              <p:cNvPr id="80" name="Rectangle 79">
                <a:extLst>
                  <a:ext uri="{FF2B5EF4-FFF2-40B4-BE49-F238E27FC236}">
                    <a16:creationId xmlns:a16="http://schemas.microsoft.com/office/drawing/2014/main" id="{FFA97F2C-D0B6-4274-A7F5-443F4FB6552A}"/>
                  </a:ext>
                </a:extLst>
              </p:cNvPr>
              <p:cNvSpPr/>
              <p:nvPr/>
            </p:nvSpPr>
            <p:spPr>
              <a:xfrm>
                <a:off x="1326374" y="5161371"/>
                <a:ext cx="1945105" cy="735703"/>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a:extLst>
                  <a:ext uri="{FF2B5EF4-FFF2-40B4-BE49-F238E27FC236}">
                    <a16:creationId xmlns:a16="http://schemas.microsoft.com/office/drawing/2014/main" id="{B96A47DE-25BC-4F95-AB7E-39244F50C584}"/>
                  </a:ext>
                </a:extLst>
              </p:cNvPr>
              <p:cNvSpPr txBox="1"/>
              <p:nvPr/>
            </p:nvSpPr>
            <p:spPr>
              <a:xfrm>
                <a:off x="1506860" y="5273832"/>
                <a:ext cx="1242007" cy="430887"/>
              </a:xfrm>
              <a:prstGeom prst="rect">
                <a:avLst/>
              </a:prstGeom>
              <a:noFill/>
            </p:spPr>
            <p:txBody>
              <a:bodyPr wrap="square" rtlCol="0">
                <a:spAutoFit/>
              </a:bodyPr>
              <a:lstStyle/>
              <a:p>
                <a:r>
                  <a:rPr lang="en-GB" sz="1050">
                    <a:solidFill>
                      <a:schemeClr val="tx1">
                        <a:lumMod val="75000"/>
                        <a:lumOff val="25000"/>
                      </a:schemeClr>
                    </a:solidFill>
                    <a:latin typeface="Arial" panose="020B0604020202020204" pitchFamily="34" charset="0"/>
                    <a:cs typeface="Arial" panose="020B0604020202020204" pitchFamily="34" charset="0"/>
                  </a:rPr>
                  <a:t>Webinar</a:t>
                </a:r>
              </a:p>
              <a:p>
                <a:r>
                  <a:rPr lang="en-GB" sz="1050">
                    <a:solidFill>
                      <a:schemeClr val="tx1">
                        <a:lumMod val="75000"/>
                        <a:lumOff val="25000"/>
                      </a:schemeClr>
                    </a:solidFill>
                    <a:latin typeface="Arial" panose="020B0604020202020204" pitchFamily="34" charset="0"/>
                    <a:cs typeface="Arial" panose="020B0604020202020204" pitchFamily="34" charset="0"/>
                  </a:rPr>
                  <a:t>45 mins</a:t>
                </a:r>
                <a:endParaRPr lang="en-US" sz="1050"/>
              </a:p>
            </p:txBody>
          </p:sp>
          <p:sp>
            <p:nvSpPr>
              <p:cNvPr id="93" name="TextBox 92">
                <a:extLst>
                  <a:ext uri="{FF2B5EF4-FFF2-40B4-BE49-F238E27FC236}">
                    <a16:creationId xmlns:a16="http://schemas.microsoft.com/office/drawing/2014/main" id="{0B4A6B27-8D5D-48D8-A8BE-9869343126FD}"/>
                  </a:ext>
                </a:extLst>
              </p:cNvPr>
              <p:cNvSpPr txBox="1"/>
              <p:nvPr/>
            </p:nvSpPr>
            <p:spPr>
              <a:xfrm>
                <a:off x="7513174" y="2761143"/>
                <a:ext cx="1760621" cy="1107996"/>
              </a:xfrm>
              <a:prstGeom prst="rect">
                <a:avLst/>
              </a:prstGeom>
              <a:noFill/>
            </p:spPr>
            <p:txBody>
              <a:bodyPr wrap="square" lIns="91440" tIns="45720" rIns="91440" bIns="45720" rtlCol="0" anchor="t">
                <a:spAutoFit/>
              </a:bodyPr>
              <a:lstStyle/>
              <a:p>
                <a:pPr algn="ctr"/>
                <a:r>
                  <a:rPr lang="en-GB" sz="1100" b="1" dirty="0">
                    <a:solidFill>
                      <a:schemeClr val="tx1">
                        <a:lumMod val="75000"/>
                        <a:lumOff val="25000"/>
                      </a:schemeClr>
                    </a:solidFill>
                    <a:latin typeface="Arial" panose="020B0604020202020204" pitchFamily="34" charset="0"/>
                    <a:cs typeface="Arial" panose="020B0604020202020204" pitchFamily="34" charset="0"/>
                  </a:rPr>
                  <a:t>E-learning Pathways on 8 Modules  </a:t>
                </a:r>
              </a:p>
              <a:p>
                <a:pPr algn="ctr"/>
                <a:endParaRPr lang="en-GB" sz="1100" b="1" dirty="0">
                  <a:solidFill>
                    <a:schemeClr val="tx1">
                      <a:lumMod val="75000"/>
                      <a:lumOff val="25000"/>
                    </a:schemeClr>
                  </a:solidFill>
                  <a:latin typeface="Arial" panose="020B0604020202020204" pitchFamily="34" charset="0"/>
                  <a:cs typeface="Arial" panose="020B0604020202020204" pitchFamily="34" charset="0"/>
                </a:endParaRPr>
              </a:p>
              <a:p>
                <a:pPr algn="ctr"/>
                <a:r>
                  <a:rPr lang="en-GB" sz="1100" b="1" dirty="0">
                    <a:solidFill>
                      <a:schemeClr val="tx1">
                        <a:lumMod val="75000"/>
                        <a:lumOff val="25000"/>
                      </a:schemeClr>
                    </a:solidFill>
                    <a:latin typeface="Arial"/>
                    <a:cs typeface="Arial"/>
                  </a:rPr>
                  <a:t>Together with Implementation and reflection work</a:t>
                </a:r>
                <a:endParaRPr lang="en-GB" sz="11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94" name="TextBox 93">
                <a:extLst>
                  <a:ext uri="{FF2B5EF4-FFF2-40B4-BE49-F238E27FC236}">
                    <a16:creationId xmlns:a16="http://schemas.microsoft.com/office/drawing/2014/main" id="{586FBB52-EB4E-42A0-82C5-5646D8497CA0}"/>
                  </a:ext>
                </a:extLst>
              </p:cNvPr>
              <p:cNvSpPr txBox="1"/>
              <p:nvPr/>
            </p:nvSpPr>
            <p:spPr>
              <a:xfrm>
                <a:off x="7554223" y="4529067"/>
                <a:ext cx="1760621" cy="261610"/>
              </a:xfrm>
              <a:prstGeom prst="rect">
                <a:avLst/>
              </a:prstGeom>
              <a:noFill/>
            </p:spPr>
            <p:txBody>
              <a:bodyPr wrap="square" rtlCol="0">
                <a:spAutoFit/>
              </a:bodyPr>
              <a:lstStyle/>
              <a:p>
                <a:pPr algn="ctr"/>
                <a:r>
                  <a:rPr lang="en-GB" sz="1050">
                    <a:solidFill>
                      <a:schemeClr val="tx1">
                        <a:lumMod val="75000"/>
                        <a:lumOff val="25000"/>
                      </a:schemeClr>
                    </a:solidFill>
                    <a:latin typeface="Arial" panose="020B0604020202020204" pitchFamily="34" charset="0"/>
                    <a:cs typeface="Arial" panose="020B0604020202020204" pitchFamily="34" charset="0"/>
                  </a:rPr>
                  <a:t>E-Learning</a:t>
                </a:r>
              </a:p>
            </p:txBody>
          </p:sp>
          <p:sp>
            <p:nvSpPr>
              <p:cNvPr id="95" name="TextBox 94">
                <a:extLst>
                  <a:ext uri="{FF2B5EF4-FFF2-40B4-BE49-F238E27FC236}">
                    <a16:creationId xmlns:a16="http://schemas.microsoft.com/office/drawing/2014/main" id="{0261F577-F56D-4CA3-A7FC-B55B7AAFC97C}"/>
                  </a:ext>
                </a:extLst>
              </p:cNvPr>
              <p:cNvSpPr txBox="1"/>
              <p:nvPr/>
            </p:nvSpPr>
            <p:spPr>
              <a:xfrm>
                <a:off x="3658781" y="4636247"/>
                <a:ext cx="1606416" cy="246221"/>
              </a:xfrm>
              <a:prstGeom prst="rect">
                <a:avLst/>
              </a:prstGeom>
              <a:noFill/>
            </p:spPr>
            <p:txBody>
              <a:bodyPr wrap="square" rtlCol="0">
                <a:spAutoFit/>
              </a:bodyPr>
              <a:lstStyle/>
              <a:p>
                <a:r>
                  <a:rPr lang="en-US" sz="1000" dirty="0">
                    <a:solidFill>
                      <a:schemeClr val="tx1">
                        <a:lumMod val="75000"/>
                        <a:lumOff val="25000"/>
                      </a:schemeClr>
                    </a:solidFill>
                    <a:latin typeface="Arial" panose="020B0604020202020204" pitchFamily="34" charset="0"/>
                    <a:cs typeface="Arial" panose="020B0604020202020204" pitchFamily="34" charset="0"/>
                  </a:rPr>
                  <a:t>09:00 – 17:30 hours</a:t>
                </a:r>
              </a:p>
            </p:txBody>
          </p:sp>
          <p:sp>
            <p:nvSpPr>
              <p:cNvPr id="96" name="TextBox 95">
                <a:extLst>
                  <a:ext uri="{FF2B5EF4-FFF2-40B4-BE49-F238E27FC236}">
                    <a16:creationId xmlns:a16="http://schemas.microsoft.com/office/drawing/2014/main" id="{26DA89D4-0730-43D0-A9CC-6E512A761163}"/>
                  </a:ext>
                </a:extLst>
              </p:cNvPr>
              <p:cNvSpPr txBox="1"/>
              <p:nvPr/>
            </p:nvSpPr>
            <p:spPr>
              <a:xfrm>
                <a:off x="3430814" y="2299292"/>
                <a:ext cx="1945105" cy="323165"/>
              </a:xfrm>
              <a:prstGeom prst="rect">
                <a:avLst/>
              </a:prstGeom>
              <a:solidFill>
                <a:srgbClr val="00B0F0"/>
              </a:solidFill>
            </p:spPr>
            <p:txBody>
              <a:bodyPr wrap="square" rtlCol="0">
                <a:spAutoFit/>
              </a:bodyPr>
              <a:lstStyle/>
              <a:p>
                <a:pPr algn="ctr"/>
                <a:r>
                  <a:rPr lang="en-US" sz="1500" b="1" dirty="0">
                    <a:solidFill>
                      <a:schemeClr val="bg1"/>
                    </a:solidFill>
                  </a:rPr>
                  <a:t>8 LEARNING LABS</a:t>
                </a:r>
              </a:p>
            </p:txBody>
          </p:sp>
          <p:sp>
            <p:nvSpPr>
              <p:cNvPr id="97" name="TextBox 96">
                <a:extLst>
                  <a:ext uri="{FF2B5EF4-FFF2-40B4-BE49-F238E27FC236}">
                    <a16:creationId xmlns:a16="http://schemas.microsoft.com/office/drawing/2014/main" id="{7883C14C-81C7-4830-A81F-19C665DEBEB0}"/>
                  </a:ext>
                </a:extLst>
              </p:cNvPr>
              <p:cNvSpPr txBox="1"/>
              <p:nvPr/>
            </p:nvSpPr>
            <p:spPr>
              <a:xfrm>
                <a:off x="9498719" y="2292464"/>
                <a:ext cx="1827875" cy="323165"/>
              </a:xfrm>
              <a:prstGeom prst="rect">
                <a:avLst/>
              </a:prstGeom>
              <a:solidFill>
                <a:srgbClr val="00B0F0"/>
              </a:solidFill>
            </p:spPr>
            <p:txBody>
              <a:bodyPr wrap="square" rtlCol="0">
                <a:spAutoFit/>
              </a:bodyPr>
              <a:lstStyle/>
              <a:p>
                <a:pPr algn="ctr"/>
                <a:r>
                  <a:rPr lang="en-US" sz="1500" b="1" dirty="0">
                    <a:solidFill>
                      <a:schemeClr val="bg1"/>
                    </a:solidFill>
                  </a:rPr>
                  <a:t>GROUP MENTORING</a:t>
                </a:r>
              </a:p>
            </p:txBody>
          </p:sp>
          <p:pic>
            <p:nvPicPr>
              <p:cNvPr id="98" name="Graphic 97" descr="Laptop outline">
                <a:extLst>
                  <a:ext uri="{FF2B5EF4-FFF2-40B4-BE49-F238E27FC236}">
                    <a16:creationId xmlns:a16="http://schemas.microsoft.com/office/drawing/2014/main" id="{E7858304-132B-4A03-839B-163FAA18DC6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511691" y="4446537"/>
                <a:ext cx="458729" cy="458729"/>
              </a:xfrm>
              <a:prstGeom prst="rect">
                <a:avLst/>
              </a:prstGeom>
            </p:spPr>
          </p:pic>
        </p:grpSp>
      </p:grpSp>
      <p:sp>
        <p:nvSpPr>
          <p:cNvPr id="7" name="Arrow: Right 6">
            <a:extLst>
              <a:ext uri="{FF2B5EF4-FFF2-40B4-BE49-F238E27FC236}">
                <a16:creationId xmlns:a16="http://schemas.microsoft.com/office/drawing/2014/main" id="{3AC8B3CA-B7C9-4D6F-8B5A-E03ADD4E8FAF}"/>
              </a:ext>
            </a:extLst>
          </p:cNvPr>
          <p:cNvSpPr/>
          <p:nvPr/>
        </p:nvSpPr>
        <p:spPr>
          <a:xfrm>
            <a:off x="1328475" y="1536039"/>
            <a:ext cx="1945105" cy="599093"/>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Business Leader Launch</a:t>
            </a:r>
          </a:p>
        </p:txBody>
      </p:sp>
      <p:sp>
        <p:nvSpPr>
          <p:cNvPr id="35" name="Arrow: Right 34">
            <a:extLst>
              <a:ext uri="{FF2B5EF4-FFF2-40B4-BE49-F238E27FC236}">
                <a16:creationId xmlns:a16="http://schemas.microsoft.com/office/drawing/2014/main" id="{64CC2FEA-6F16-4202-8B75-9DA8C781F89B}"/>
              </a:ext>
            </a:extLst>
          </p:cNvPr>
          <p:cNvSpPr/>
          <p:nvPr/>
        </p:nvSpPr>
        <p:spPr>
          <a:xfrm>
            <a:off x="3394644" y="1504078"/>
            <a:ext cx="1939126" cy="660646"/>
          </a:xfrm>
          <a:prstGeom prst="right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1 Module per Month</a:t>
            </a:r>
          </a:p>
        </p:txBody>
      </p:sp>
      <p:sp>
        <p:nvSpPr>
          <p:cNvPr id="38" name="Arrow: Right 37">
            <a:extLst>
              <a:ext uri="{FF2B5EF4-FFF2-40B4-BE49-F238E27FC236}">
                <a16:creationId xmlns:a16="http://schemas.microsoft.com/office/drawing/2014/main" id="{1FB3987F-07F3-4585-81DE-E65635D90595}"/>
              </a:ext>
            </a:extLst>
          </p:cNvPr>
          <p:cNvSpPr/>
          <p:nvPr/>
        </p:nvSpPr>
        <p:spPr>
          <a:xfrm>
            <a:off x="9553352" y="1503275"/>
            <a:ext cx="1933032" cy="660646"/>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Quarterly Group Mentoring</a:t>
            </a:r>
          </a:p>
        </p:txBody>
      </p:sp>
      <p:sp>
        <p:nvSpPr>
          <p:cNvPr id="39" name="Arrow: Right 38">
            <a:extLst>
              <a:ext uri="{FF2B5EF4-FFF2-40B4-BE49-F238E27FC236}">
                <a16:creationId xmlns:a16="http://schemas.microsoft.com/office/drawing/2014/main" id="{5739B825-EC65-4F3E-A464-6783E0E63F3D}"/>
              </a:ext>
            </a:extLst>
          </p:cNvPr>
          <p:cNvSpPr/>
          <p:nvPr/>
        </p:nvSpPr>
        <p:spPr>
          <a:xfrm>
            <a:off x="7349446" y="1500945"/>
            <a:ext cx="2091168" cy="684092"/>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Monthly Post Work :  Reinforcers </a:t>
            </a:r>
          </a:p>
        </p:txBody>
      </p:sp>
      <p:sp>
        <p:nvSpPr>
          <p:cNvPr id="5" name="Rectangle 4">
            <a:extLst>
              <a:ext uri="{FF2B5EF4-FFF2-40B4-BE49-F238E27FC236}">
                <a16:creationId xmlns:a16="http://schemas.microsoft.com/office/drawing/2014/main" id="{BAB5F99E-1A82-036F-8F88-987E84EE1247}"/>
              </a:ext>
            </a:extLst>
          </p:cNvPr>
          <p:cNvSpPr/>
          <p:nvPr/>
        </p:nvSpPr>
        <p:spPr>
          <a:xfrm>
            <a:off x="5512264" y="2662635"/>
            <a:ext cx="1732399" cy="2373277"/>
          </a:xfrm>
          <a:prstGeom prst="rect">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endParaRPr lang="en-US" sz="1100" dirty="0">
              <a:solidFill>
                <a:schemeClr val="tx1">
                  <a:lumMod val="75000"/>
                  <a:lumOff val="25000"/>
                </a:schemeClr>
              </a:solidFill>
              <a:latin typeface="Arial"/>
              <a:cs typeface="Arial"/>
            </a:endParaRPr>
          </a:p>
          <a:p>
            <a:r>
              <a:rPr lang="en-US" sz="1100" dirty="0">
                <a:solidFill>
                  <a:schemeClr val="tx1">
                    <a:lumMod val="75000"/>
                    <a:lumOff val="25000"/>
                  </a:schemeClr>
                </a:solidFill>
                <a:latin typeface="Arial"/>
                <a:cs typeface="Arial"/>
              </a:rPr>
              <a:t>All participants are enrolled in a virtual support MS teams group where they can collaborate and learn from each other</a:t>
            </a:r>
            <a:endParaRPr lang="en-US">
              <a:solidFill>
                <a:schemeClr val="tx1">
                  <a:lumMod val="75000"/>
                  <a:lumOff val="25000"/>
                </a:schemeClr>
              </a:solidFill>
            </a:endParaRPr>
          </a:p>
        </p:txBody>
      </p:sp>
      <p:sp>
        <p:nvSpPr>
          <p:cNvPr id="6" name="TextBox 5">
            <a:extLst>
              <a:ext uri="{FF2B5EF4-FFF2-40B4-BE49-F238E27FC236}">
                <a16:creationId xmlns:a16="http://schemas.microsoft.com/office/drawing/2014/main" id="{6BF5A8AA-4176-51E1-995D-91AE548F2035}"/>
              </a:ext>
            </a:extLst>
          </p:cNvPr>
          <p:cNvSpPr txBox="1"/>
          <p:nvPr/>
        </p:nvSpPr>
        <p:spPr>
          <a:xfrm>
            <a:off x="5538363" y="2285054"/>
            <a:ext cx="1690813" cy="307777"/>
          </a:xfrm>
          <a:prstGeom prst="rect">
            <a:avLst/>
          </a:prstGeom>
          <a:solidFill>
            <a:srgbClr val="00B0F0"/>
          </a:solidFill>
        </p:spPr>
        <p:txBody>
          <a:bodyPr wrap="square" rtlCol="0">
            <a:spAutoFit/>
          </a:bodyPr>
          <a:lstStyle/>
          <a:p>
            <a:pPr algn="ctr"/>
            <a:r>
              <a:rPr lang="en-US" sz="1400" b="1" dirty="0">
                <a:solidFill>
                  <a:schemeClr val="bg1"/>
                </a:solidFill>
              </a:rPr>
              <a:t>SUPPORT GROUP</a:t>
            </a:r>
          </a:p>
        </p:txBody>
      </p:sp>
      <p:sp>
        <p:nvSpPr>
          <p:cNvPr id="8" name="TextBox 7">
            <a:extLst>
              <a:ext uri="{FF2B5EF4-FFF2-40B4-BE49-F238E27FC236}">
                <a16:creationId xmlns:a16="http://schemas.microsoft.com/office/drawing/2014/main" id="{2B89B892-C5F7-F6FF-EA0E-0315D3F67E48}"/>
              </a:ext>
            </a:extLst>
          </p:cNvPr>
          <p:cNvSpPr txBox="1"/>
          <p:nvPr/>
        </p:nvSpPr>
        <p:spPr>
          <a:xfrm>
            <a:off x="7406934" y="2281223"/>
            <a:ext cx="1901828" cy="307777"/>
          </a:xfrm>
          <a:prstGeom prst="rect">
            <a:avLst/>
          </a:prstGeom>
          <a:solidFill>
            <a:srgbClr val="00B0F0"/>
          </a:solidFill>
        </p:spPr>
        <p:txBody>
          <a:bodyPr wrap="square" rtlCol="0">
            <a:spAutoFit/>
          </a:bodyPr>
          <a:lstStyle/>
          <a:p>
            <a:pPr algn="ctr"/>
            <a:r>
              <a:rPr lang="en-US" sz="1400" b="1" dirty="0">
                <a:solidFill>
                  <a:schemeClr val="bg1"/>
                </a:solidFill>
              </a:rPr>
              <a:t>Post Work</a:t>
            </a:r>
          </a:p>
        </p:txBody>
      </p:sp>
      <p:graphicFrame>
        <p:nvGraphicFramePr>
          <p:cNvPr id="9" name="Table 3">
            <a:extLst>
              <a:ext uri="{FF2B5EF4-FFF2-40B4-BE49-F238E27FC236}">
                <a16:creationId xmlns:a16="http://schemas.microsoft.com/office/drawing/2014/main" id="{861142F2-EE3A-C59B-741B-D89235AB86C8}"/>
              </a:ext>
            </a:extLst>
          </p:cNvPr>
          <p:cNvGraphicFramePr>
            <a:graphicFrameLocks noGrp="1"/>
          </p:cNvGraphicFramePr>
          <p:nvPr/>
        </p:nvGraphicFramePr>
        <p:xfrm>
          <a:off x="0" y="6278880"/>
          <a:ext cx="12191998" cy="579120"/>
        </p:xfrm>
        <a:graphic>
          <a:graphicData uri="http://schemas.openxmlformats.org/drawingml/2006/table">
            <a:tbl>
              <a:tblPr firstRow="1" bandRow="1">
                <a:tableStyleId>{5C22544A-7EE6-4342-B048-85BDC9FD1C3A}</a:tableStyleId>
              </a:tblPr>
              <a:tblGrid>
                <a:gridCol w="2372939">
                  <a:extLst>
                    <a:ext uri="{9D8B030D-6E8A-4147-A177-3AD203B41FA5}">
                      <a16:colId xmlns:a16="http://schemas.microsoft.com/office/drawing/2014/main" val="3369658477"/>
                    </a:ext>
                  </a:extLst>
                </a:gridCol>
                <a:gridCol w="2536590">
                  <a:extLst>
                    <a:ext uri="{9D8B030D-6E8A-4147-A177-3AD203B41FA5}">
                      <a16:colId xmlns:a16="http://schemas.microsoft.com/office/drawing/2014/main" val="812553063"/>
                    </a:ext>
                  </a:extLst>
                </a:gridCol>
                <a:gridCol w="2372939">
                  <a:extLst>
                    <a:ext uri="{9D8B030D-6E8A-4147-A177-3AD203B41FA5}">
                      <a16:colId xmlns:a16="http://schemas.microsoft.com/office/drawing/2014/main" val="4181219641"/>
                    </a:ext>
                  </a:extLst>
                </a:gridCol>
                <a:gridCol w="2372939">
                  <a:extLst>
                    <a:ext uri="{9D8B030D-6E8A-4147-A177-3AD203B41FA5}">
                      <a16:colId xmlns:a16="http://schemas.microsoft.com/office/drawing/2014/main" val="103293967"/>
                    </a:ext>
                  </a:extLst>
                </a:gridCol>
                <a:gridCol w="2536591">
                  <a:extLst>
                    <a:ext uri="{9D8B030D-6E8A-4147-A177-3AD203B41FA5}">
                      <a16:colId xmlns:a16="http://schemas.microsoft.com/office/drawing/2014/main" val="1979422008"/>
                    </a:ext>
                  </a:extLst>
                </a:gridCol>
              </a:tblGrid>
              <a:tr h="579120">
                <a:tc>
                  <a:txBody>
                    <a:bodyPr/>
                    <a:lstStyle/>
                    <a:p>
                      <a:r>
                        <a:rPr lang="en-US" sz="1300" dirty="0"/>
                        <a:t>Learning Support Groups</a:t>
                      </a:r>
                    </a:p>
                  </a:txBody>
                  <a:tcPr anchor="ctr">
                    <a:solidFill>
                      <a:srgbClr val="0070C0"/>
                    </a:solidFill>
                  </a:tcPr>
                </a:tc>
                <a:tc>
                  <a:txBody>
                    <a:bodyPr/>
                    <a:lstStyle/>
                    <a:p>
                      <a:r>
                        <a:rPr lang="en-US" sz="1300" b="1" dirty="0"/>
                        <a:t>Learning Labs</a:t>
                      </a:r>
                    </a:p>
                  </a:txBody>
                  <a:tcPr anchor="ctr">
                    <a:solidFill>
                      <a:srgbClr val="00B050"/>
                    </a:solidFill>
                  </a:tcPr>
                </a:tc>
                <a:tc>
                  <a:txBody>
                    <a:bodyPr/>
                    <a:lstStyle/>
                    <a:p>
                      <a:r>
                        <a:rPr lang="en-US" sz="1300" b="1" dirty="0"/>
                        <a:t>E-learning</a:t>
                      </a:r>
                    </a:p>
                  </a:txBody>
                  <a:tcPr anchor="ctr">
                    <a:solidFill>
                      <a:srgbClr val="0070C0"/>
                    </a:solidFill>
                  </a:tcPr>
                </a:tc>
                <a:tc>
                  <a:txBody>
                    <a:bodyPr/>
                    <a:lstStyle/>
                    <a:p>
                      <a:r>
                        <a:rPr lang="en-US" sz="1300" b="1" dirty="0"/>
                        <a:t>Learning Simulations &amp; Case Studies</a:t>
                      </a:r>
                    </a:p>
                  </a:txBody>
                  <a:tcPr anchor="ctr">
                    <a:solidFill>
                      <a:srgbClr val="00B050"/>
                    </a:solidFill>
                  </a:tcPr>
                </a:tc>
                <a:tc>
                  <a:txBody>
                    <a:bodyPr/>
                    <a:lstStyle/>
                    <a:p>
                      <a:r>
                        <a:rPr lang="en-US" sz="1300" b="1" dirty="0"/>
                        <a:t>Quarterly Group Mentoring</a:t>
                      </a:r>
                    </a:p>
                  </a:txBody>
                  <a:tcPr anchor="ctr">
                    <a:solidFill>
                      <a:srgbClr val="0070C0"/>
                    </a:solidFill>
                  </a:tcPr>
                </a:tc>
                <a:extLst>
                  <a:ext uri="{0D108BD9-81ED-4DB2-BD59-A6C34878D82A}">
                    <a16:rowId xmlns:a16="http://schemas.microsoft.com/office/drawing/2014/main" val="45854289"/>
                  </a:ext>
                </a:extLst>
              </a:tr>
            </a:tbl>
          </a:graphicData>
        </a:graphic>
      </p:graphicFrame>
      <p:sp>
        <p:nvSpPr>
          <p:cNvPr id="10" name="TextBox 9">
            <a:extLst>
              <a:ext uri="{FF2B5EF4-FFF2-40B4-BE49-F238E27FC236}">
                <a16:creationId xmlns:a16="http://schemas.microsoft.com/office/drawing/2014/main" id="{3767C817-4628-ACB2-DD85-79265F9FCF70}"/>
              </a:ext>
            </a:extLst>
          </p:cNvPr>
          <p:cNvSpPr txBox="1"/>
          <p:nvPr/>
        </p:nvSpPr>
        <p:spPr>
          <a:xfrm>
            <a:off x="0" y="218254"/>
            <a:ext cx="9092999" cy="523220"/>
          </a:xfrm>
          <a:prstGeom prst="rect">
            <a:avLst/>
          </a:prstGeom>
          <a:solidFill>
            <a:srgbClr val="002060"/>
          </a:solidFill>
        </p:spPr>
        <p:txBody>
          <a:bodyPr wrap="square" anchor="ctr">
            <a:spAutoFit/>
          </a:bodyPr>
          <a:lstStyle/>
          <a:p>
            <a:pPr>
              <a:spcBef>
                <a:spcPct val="0"/>
              </a:spcBef>
            </a:pPr>
            <a:r>
              <a:rPr lang="en-US" sz="2800" b="1" dirty="0">
                <a:solidFill>
                  <a:schemeClr val="bg1"/>
                </a:solidFill>
                <a:latin typeface="Graphik Semibold" panose="020B0703030202060203" pitchFamily="34" charset="0"/>
                <a:ea typeface="+mj-ea"/>
                <a:cs typeface="+mj-cs"/>
              </a:rPr>
              <a:t>Emerging Leader Program structure </a:t>
            </a:r>
          </a:p>
        </p:txBody>
      </p:sp>
    </p:spTree>
    <p:extLst>
      <p:ext uri="{BB962C8B-B14F-4D97-AF65-F5344CB8AC3E}">
        <p14:creationId xmlns:p14="http://schemas.microsoft.com/office/powerpoint/2010/main" val="4112325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NAME" val="Moon"/>
</p:tagLst>
</file>

<file path=ppt/tags/tag4.xml><?xml version="1.0" encoding="utf-8"?>
<p:tagLst xmlns:a="http://schemas.openxmlformats.org/drawingml/2006/main" xmlns:r="http://schemas.openxmlformats.org/officeDocument/2006/relationships" xmlns:p="http://schemas.openxmlformats.org/presentationml/2006/main">
  <p:tag name="NAME" val="Moon"/>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9.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heme/theme1.xml><?xml version="1.0" encoding="utf-8"?>
<a:theme xmlns:a="http://schemas.openxmlformats.org/drawingml/2006/main" name="Microsoft Learn_Off-White Template">
  <a:themeElements>
    <a:clrScheme name="Microsoft Learn Lt-ESI">
      <a:dk1>
        <a:srgbClr val="000000"/>
      </a:dk1>
      <a:lt1>
        <a:srgbClr val="FFFFFF"/>
      </a:lt1>
      <a:dk2>
        <a:srgbClr val="091F2C"/>
      </a:dk2>
      <a:lt2>
        <a:srgbClr val="E8E6DF"/>
      </a:lt2>
      <a:accent1>
        <a:srgbClr val="C73ECC"/>
      </a:accent1>
      <a:accent2>
        <a:srgbClr val="0078D4"/>
      </a:accent2>
      <a:accent3>
        <a:srgbClr val="FF5C39"/>
      </a:accent3>
      <a:accent4>
        <a:srgbClr val="F4364C"/>
      </a:accent4>
      <a:accent5>
        <a:srgbClr val="CD9BCF"/>
      </a:accent5>
      <a:accent6>
        <a:srgbClr val="8DC8E8"/>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Neutral gray">
      <a:srgbClr val="E8E6DF"/>
    </a:custClr>
    <a:custClr name="White">
      <a:srgbClr val="FFFFFF"/>
    </a:custClr>
    <a:custClr name="Blueblack">
      <a:srgbClr val="091F2C"/>
    </a:custClr>
    <a:custClr name="Off white">
      <a:srgbClr val="F4F3F5"/>
    </a:custClr>
    <a:custClr name="Light orange">
      <a:srgbClr val="FFA38B"/>
    </a:custClr>
    <a:custClr name="Light magenta">
      <a:srgbClr val="CD9BCF"/>
    </a:custClr>
    <a:custClr name="Light blue">
      <a:srgbClr val="8DC8E8"/>
    </a:custClr>
    <a:custClr name="Light red">
      <a:srgbClr val="FFB3BB"/>
    </a:custClr>
    <a:custClr name="White">
      <a:srgbClr val="FFFFFF"/>
    </a:custClr>
    <a:custClr name="White">
      <a:srgbClr val="FFFFFF"/>
    </a:custClr>
    <a:custClr name="Neutral gray">
      <a:srgbClr val="E8E6DF"/>
    </a:custClr>
    <a:custClr name="White">
      <a:srgbClr val="FFFFFF"/>
    </a:custClr>
    <a:custClr name="Blueblack">
      <a:srgbClr val="091F2C"/>
    </a:custClr>
    <a:custClr name="Off white">
      <a:srgbClr val="F4F3F5"/>
    </a:custClr>
    <a:custClr name="Dark orange">
      <a:srgbClr val="73391D"/>
    </a:custClr>
    <a:custClr name="Dark magenta">
      <a:srgbClr val="702573"/>
    </a:custClr>
    <a:custClr name="Dark blue">
      <a:srgbClr val="2A446F"/>
    </a:custClr>
    <a:custClr name="Dark red">
      <a:srgbClr val="73262F"/>
    </a:custClr>
    <a:custClr name="White">
      <a:srgbClr val="FFFFFF"/>
    </a:custClr>
    <a:custClr name="White">
      <a:srgbClr val="FFFFFF"/>
    </a:custClr>
  </a:custClrLst>
  <a:extLst>
    <a:ext uri="{05A4C25C-085E-4340-85A3-A5531E510DB2}">
      <thm15:themeFamily xmlns:thm15="http://schemas.microsoft.com/office/thememl/2012/main" name="Presentation7" id="{DF37BB54-E2F9-49D1-BFFF-4D4422FD705B}" vid="{19DD09B3-C02E-471B-B0AA-96B6CAC35544}"/>
    </a:ext>
  </a:extLst>
</a:theme>
</file>

<file path=ppt/theme/theme2.xml><?xml version="1.0" encoding="utf-8"?>
<a:theme xmlns:a="http://schemas.openxmlformats.org/drawingml/2006/main" name="4_Template PresentationGO Dark">
  <a:themeElements>
    <a:clrScheme name="PGO2">
      <a:dk1>
        <a:sysClr val="windowText" lastClr="000000"/>
      </a:dk1>
      <a:lt1>
        <a:sysClr val="window" lastClr="FFFFFF"/>
      </a:lt1>
      <a:dk2>
        <a:srgbClr val="063951"/>
      </a:dk2>
      <a:lt2>
        <a:srgbClr val="D3D3D3"/>
      </a:lt2>
      <a:accent1>
        <a:srgbClr val="3A5C84"/>
      </a:accent1>
      <a:accent2>
        <a:srgbClr val="F7931F"/>
      </a:accent2>
      <a:accent3>
        <a:srgbClr val="4CC1EF"/>
      </a:accent3>
      <a:accent4>
        <a:srgbClr val="FFCC4C"/>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72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5164</TotalTime>
  <Words>386</Words>
  <Application>Microsoft Office PowerPoint</Application>
  <PresentationFormat>Widescreen</PresentationFormat>
  <Paragraphs>84</Paragraphs>
  <Slides>4</Slides>
  <Notes>3</Notes>
  <HiddenSlides>0</HiddenSlides>
  <MMClips>0</MMClips>
  <ScaleCrop>false</ScaleCrop>
  <HeadingPairs>
    <vt:vector size="8" baseType="variant">
      <vt:variant>
        <vt:lpstr>Fonts Used</vt:lpstr>
      </vt:variant>
      <vt:variant>
        <vt:i4>13</vt:i4>
      </vt:variant>
      <vt:variant>
        <vt:lpstr>Theme</vt:lpstr>
      </vt:variant>
      <vt:variant>
        <vt:i4>4</vt:i4>
      </vt:variant>
      <vt:variant>
        <vt:lpstr>Embedded OLE Servers</vt:lpstr>
      </vt:variant>
      <vt:variant>
        <vt:i4>1</vt:i4>
      </vt:variant>
      <vt:variant>
        <vt:lpstr>Slide Titles</vt:lpstr>
      </vt:variant>
      <vt:variant>
        <vt:i4>4</vt:i4>
      </vt:variant>
    </vt:vector>
  </HeadingPairs>
  <TitlesOfParts>
    <vt:vector size="22" baseType="lpstr">
      <vt:lpstr>Arial</vt:lpstr>
      <vt:lpstr>Calibri</vt:lpstr>
      <vt:lpstr>Calibri Light</vt:lpstr>
      <vt:lpstr>Century Gothic</vt:lpstr>
      <vt:lpstr>Consolas</vt:lpstr>
      <vt:lpstr>Graphik Semibold</vt:lpstr>
      <vt:lpstr>Helvetica</vt:lpstr>
      <vt:lpstr>Open Sans</vt:lpstr>
      <vt:lpstr>Segoe UI</vt:lpstr>
      <vt:lpstr>Segoe UI Black</vt:lpstr>
      <vt:lpstr>Segoe UI Semibold</vt:lpstr>
      <vt:lpstr>Verdana</vt:lpstr>
      <vt:lpstr>Wingdings</vt:lpstr>
      <vt:lpstr>Microsoft Learn_Off-White Template</vt:lpstr>
      <vt:lpstr>4_Template PresentationGO Dark</vt:lpstr>
      <vt:lpstr>1_Office Theme</vt:lpstr>
      <vt:lpstr>72_Al Futtaim_CF_DE1410</vt:lpstr>
      <vt:lpstr>think-cell Slide</vt:lpstr>
      <vt:lpstr>Emerging Leaders programme-Band G-H</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Manoj Jeyaraj</dc:creator>
  <cp:lastModifiedBy>Shaheen Lakdawalla</cp:lastModifiedBy>
  <cp:revision>23</cp:revision>
  <dcterms:created xsi:type="dcterms:W3CDTF">2022-09-14T20:30:34Z</dcterms:created>
  <dcterms:modified xsi:type="dcterms:W3CDTF">2023-06-07T11:50:00Z</dcterms:modified>
</cp:coreProperties>
</file>

<file path=docProps/thumbnail.jpeg>
</file>